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x="18288000" cy="10287000"/>
  <p:notesSz cx="6858000" cy="9144000"/>
  <p:embeddedFontLst>
    <p:embeddedFont>
      <p:font typeface="TT Supermolot Neue Expanded Bold" charset="1" panose="02000803000000020004"/>
      <p:regular r:id="rId22"/>
    </p:embeddedFont>
    <p:embeddedFont>
      <p:font typeface="Canva Sans" charset="1" panose="020B0503030501040103"/>
      <p:regular r:id="rId23"/>
    </p:embeddedFont>
    <p:embeddedFont>
      <p:font typeface="Cooper Hewitt" charset="1" panose="00000000000000000000"/>
      <p:regular r:id="rId24"/>
    </p:embeddedFont>
    <p:embeddedFont>
      <p:font typeface="Canva Sans Bold" charset="1" panose="020B0803030501040103"/>
      <p:regular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13.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14.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15.png" Type="http://schemas.openxmlformats.org/officeDocument/2006/relationships/image"/><Relationship Id="rId4" Target="../media/image4.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16.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17.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4.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5.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6.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7.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8.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9.png" Type="http://schemas.openxmlformats.org/officeDocument/2006/relationships/image"/><Relationship Id="rId4" Target="../media/image10.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11.png" Type="http://schemas.openxmlformats.org/officeDocument/2006/relationships/image"/><Relationship Id="rId4" Target="../media/image12.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2484392" y="6367692"/>
            <a:ext cx="5781216" cy="5781216"/>
          </a:xfrm>
          <a:custGeom>
            <a:avLst/>
            <a:gdLst/>
            <a:ahLst/>
            <a:cxnLst/>
            <a:rect r="r" b="b" t="t" l="l"/>
            <a:pathLst>
              <a:path h="5781216" w="5781216">
                <a:moveTo>
                  <a:pt x="0" y="0"/>
                </a:moveTo>
                <a:lnTo>
                  <a:pt x="5781216" y="0"/>
                </a:lnTo>
                <a:lnTo>
                  <a:pt x="5781216" y="5781216"/>
                </a:lnTo>
                <a:lnTo>
                  <a:pt x="0" y="5781216"/>
                </a:lnTo>
                <a:lnTo>
                  <a:pt x="0" y="0"/>
                </a:lnTo>
                <a:close/>
              </a:path>
            </a:pathLst>
          </a:custGeom>
          <a:blipFill>
            <a:blip r:embed="rId3">
              <a:alphaModFix amt="36000"/>
            </a:blip>
            <a:stretch>
              <a:fillRect l="0" t="0" r="0" b="0"/>
            </a:stretch>
          </a:blipFill>
        </p:spPr>
      </p:sp>
      <p:grpSp>
        <p:nvGrpSpPr>
          <p:cNvPr name="Group 4" id="4"/>
          <p:cNvGrpSpPr/>
          <p:nvPr/>
        </p:nvGrpSpPr>
        <p:grpSpPr>
          <a:xfrm rot="0">
            <a:off x="17293116" y="565634"/>
            <a:ext cx="397367" cy="28996"/>
            <a:chOff x="0" y="0"/>
            <a:chExt cx="128243" cy="9358"/>
          </a:xfrm>
        </p:grpSpPr>
        <p:sp>
          <p:nvSpPr>
            <p:cNvPr name="Freeform 5" id="5"/>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gradFill rotWithShape="true">
              <a:gsLst>
                <a:gs pos="0">
                  <a:srgbClr val="FF2BC4">
                    <a:alpha val="100000"/>
                  </a:srgbClr>
                </a:gs>
                <a:gs pos="100000">
                  <a:srgbClr val="5500FF">
                    <a:alpha val="100000"/>
                  </a:srgbClr>
                </a:gs>
              </a:gsLst>
              <a:lin ang="2700000"/>
            </a:gradFill>
          </p:spPr>
        </p:sp>
        <p:sp>
          <p:nvSpPr>
            <p:cNvPr name="TextBox 6" id="6"/>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grpSp>
        <p:nvGrpSpPr>
          <p:cNvPr name="Group 7" id="7"/>
          <p:cNvGrpSpPr/>
          <p:nvPr/>
        </p:nvGrpSpPr>
        <p:grpSpPr>
          <a:xfrm rot="0">
            <a:off x="17293116" y="657737"/>
            <a:ext cx="397367" cy="28996"/>
            <a:chOff x="0" y="0"/>
            <a:chExt cx="128243" cy="9358"/>
          </a:xfrm>
        </p:grpSpPr>
        <p:sp>
          <p:nvSpPr>
            <p:cNvPr name="Freeform 8" id="8"/>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gradFill rotWithShape="true">
              <a:gsLst>
                <a:gs pos="0">
                  <a:srgbClr val="FF2BC4">
                    <a:alpha val="100000"/>
                  </a:srgbClr>
                </a:gs>
                <a:gs pos="100000">
                  <a:srgbClr val="5500FF">
                    <a:alpha val="100000"/>
                  </a:srgbClr>
                </a:gs>
              </a:gsLst>
              <a:lin ang="2700000"/>
            </a:gradFill>
          </p:spPr>
        </p:sp>
        <p:sp>
          <p:nvSpPr>
            <p:cNvPr name="TextBox 9" id="9"/>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grpSp>
        <p:nvGrpSpPr>
          <p:cNvPr name="Group 10" id="10"/>
          <p:cNvGrpSpPr/>
          <p:nvPr/>
        </p:nvGrpSpPr>
        <p:grpSpPr>
          <a:xfrm rot="0">
            <a:off x="2977910" y="3512224"/>
            <a:ext cx="12332180" cy="3262552"/>
            <a:chOff x="0" y="0"/>
            <a:chExt cx="3247982" cy="859273"/>
          </a:xfrm>
        </p:grpSpPr>
        <p:sp>
          <p:nvSpPr>
            <p:cNvPr name="Freeform 11" id="11"/>
            <p:cNvSpPr/>
            <p:nvPr/>
          </p:nvSpPr>
          <p:spPr>
            <a:xfrm flipH="false" flipV="false" rot="0">
              <a:off x="0" y="0"/>
              <a:ext cx="3247982" cy="859273"/>
            </a:xfrm>
            <a:custGeom>
              <a:avLst/>
              <a:gdLst/>
              <a:ahLst/>
              <a:cxnLst/>
              <a:rect r="r" b="b" t="t" l="l"/>
              <a:pathLst>
                <a:path h="859273" w="3247982">
                  <a:moveTo>
                    <a:pt x="0" y="0"/>
                  </a:moveTo>
                  <a:lnTo>
                    <a:pt x="3247982" y="0"/>
                  </a:lnTo>
                  <a:lnTo>
                    <a:pt x="3247982" y="859273"/>
                  </a:lnTo>
                  <a:lnTo>
                    <a:pt x="0" y="859273"/>
                  </a:lnTo>
                  <a:close/>
                </a:path>
              </a:pathLst>
            </a:custGeom>
            <a:solidFill>
              <a:srgbClr val="000000">
                <a:alpha val="0"/>
              </a:srgbClr>
            </a:solidFill>
            <a:ln w="38100" cap="sq">
              <a:gradFill>
                <a:gsLst>
                  <a:gs pos="0">
                    <a:srgbClr val="FF2BC4">
                      <a:alpha val="100000"/>
                    </a:srgbClr>
                  </a:gs>
                  <a:gs pos="100000">
                    <a:srgbClr val="5500FF">
                      <a:alpha val="100000"/>
                    </a:srgbClr>
                  </a:gs>
                </a:gsLst>
                <a:lin ang="2700000"/>
              </a:gradFill>
              <a:prstDash val="solid"/>
              <a:miter/>
            </a:ln>
          </p:spPr>
        </p:sp>
        <p:sp>
          <p:nvSpPr>
            <p:cNvPr name="TextBox 12" id="12"/>
            <p:cNvSpPr txBox="true"/>
            <p:nvPr/>
          </p:nvSpPr>
          <p:spPr>
            <a:xfrm>
              <a:off x="0" y="-38100"/>
              <a:ext cx="3247982" cy="897373"/>
            </a:xfrm>
            <a:prstGeom prst="rect">
              <a:avLst/>
            </a:prstGeom>
          </p:spPr>
          <p:txBody>
            <a:bodyPr anchor="ctr" rtlCol="false" tIns="50800" lIns="50800" bIns="50800" rIns="50800"/>
            <a:lstStyle/>
            <a:p>
              <a:pPr algn="ctr">
                <a:lnSpc>
                  <a:spcPts val="2659"/>
                </a:lnSpc>
              </a:pPr>
            </a:p>
          </p:txBody>
        </p:sp>
      </p:grpSp>
      <p:sp>
        <p:nvSpPr>
          <p:cNvPr name="Freeform 13" id="13"/>
          <p:cNvSpPr/>
          <p:nvPr/>
        </p:nvSpPr>
        <p:spPr>
          <a:xfrm flipH="false" flipV="false" rot="0">
            <a:off x="1899748" y="2434062"/>
            <a:ext cx="2156324" cy="2156324"/>
          </a:xfrm>
          <a:custGeom>
            <a:avLst/>
            <a:gdLst/>
            <a:ahLst/>
            <a:cxnLst/>
            <a:rect r="r" b="b" t="t" l="l"/>
            <a:pathLst>
              <a:path h="2156324" w="2156324">
                <a:moveTo>
                  <a:pt x="0" y="0"/>
                </a:moveTo>
                <a:lnTo>
                  <a:pt x="2156324" y="0"/>
                </a:lnTo>
                <a:lnTo>
                  <a:pt x="2156324" y="2156324"/>
                </a:lnTo>
                <a:lnTo>
                  <a:pt x="0" y="2156324"/>
                </a:lnTo>
                <a:lnTo>
                  <a:pt x="0" y="0"/>
                </a:lnTo>
                <a:close/>
              </a:path>
            </a:pathLst>
          </a:custGeom>
          <a:blipFill>
            <a:blip r:embed="rId3"/>
            <a:stretch>
              <a:fillRect l="0" t="0" r="0" b="0"/>
            </a:stretch>
          </a:blipFill>
        </p:spPr>
      </p:sp>
      <p:sp>
        <p:nvSpPr>
          <p:cNvPr name="TextBox 14" id="14"/>
          <p:cNvSpPr txBox="true"/>
          <p:nvPr/>
        </p:nvSpPr>
        <p:spPr>
          <a:xfrm rot="0">
            <a:off x="3723651" y="4275866"/>
            <a:ext cx="10840698" cy="2095934"/>
          </a:xfrm>
          <a:prstGeom prst="rect">
            <a:avLst/>
          </a:prstGeom>
        </p:spPr>
        <p:txBody>
          <a:bodyPr anchor="t" rtlCol="false" tIns="0" lIns="0" bIns="0" rIns="0">
            <a:spAutoFit/>
          </a:bodyPr>
          <a:lstStyle/>
          <a:p>
            <a:pPr algn="ctr">
              <a:lnSpc>
                <a:spcPts val="8376"/>
              </a:lnSpc>
              <a:spcBef>
                <a:spcPct val="0"/>
              </a:spcBef>
            </a:pPr>
            <a:r>
              <a:rPr lang="en-US" sz="5982">
                <a:solidFill>
                  <a:srgbClr val="FFFFFF"/>
                </a:solidFill>
                <a:latin typeface="TT Supermolot Neue Expanded Bold"/>
                <a:ea typeface="TT Supermolot Neue Expanded Bold"/>
                <a:cs typeface="TT Supermolot Neue Expanded Bold"/>
                <a:sym typeface="TT Supermolot Neue Expanded Bold"/>
              </a:rPr>
              <a:t>IOT-BASED SMART LUGGAGE SYSTEM</a:t>
            </a:r>
          </a:p>
        </p:txBody>
      </p:sp>
      <p:sp>
        <p:nvSpPr>
          <p:cNvPr name="Freeform 15" id="15"/>
          <p:cNvSpPr/>
          <p:nvPr/>
        </p:nvSpPr>
        <p:spPr>
          <a:xfrm flipH="false" flipV="false" rot="0">
            <a:off x="14231928" y="5696614"/>
            <a:ext cx="2156324" cy="2156324"/>
          </a:xfrm>
          <a:custGeom>
            <a:avLst/>
            <a:gdLst/>
            <a:ahLst/>
            <a:cxnLst/>
            <a:rect r="r" b="b" t="t" l="l"/>
            <a:pathLst>
              <a:path h="2156324" w="2156324">
                <a:moveTo>
                  <a:pt x="0" y="0"/>
                </a:moveTo>
                <a:lnTo>
                  <a:pt x="2156324" y="0"/>
                </a:lnTo>
                <a:lnTo>
                  <a:pt x="2156324" y="2156324"/>
                </a:lnTo>
                <a:lnTo>
                  <a:pt x="0" y="2156324"/>
                </a:lnTo>
                <a:lnTo>
                  <a:pt x="0" y="0"/>
                </a:lnTo>
                <a:close/>
              </a:path>
            </a:pathLst>
          </a:custGeom>
          <a:blipFill>
            <a:blip r:embed="rId3"/>
            <a:stretch>
              <a:fillRect l="0" t="0" r="0" b="0"/>
            </a:stretch>
          </a:blipFill>
        </p:spPr>
      </p:sp>
      <p:grpSp>
        <p:nvGrpSpPr>
          <p:cNvPr name="Group 16" id="16"/>
          <p:cNvGrpSpPr/>
          <p:nvPr/>
        </p:nvGrpSpPr>
        <p:grpSpPr>
          <a:xfrm rot="0">
            <a:off x="17839141" y="8809441"/>
            <a:ext cx="448859" cy="448859"/>
            <a:chOff x="0" y="0"/>
            <a:chExt cx="118218" cy="118218"/>
          </a:xfrm>
        </p:grpSpPr>
        <p:sp>
          <p:nvSpPr>
            <p:cNvPr name="Freeform 17" id="17"/>
            <p:cNvSpPr/>
            <p:nvPr/>
          </p:nvSpPr>
          <p:spPr>
            <a:xfrm flipH="false" flipV="false" rot="0">
              <a:off x="0" y="0"/>
              <a:ext cx="118218" cy="118218"/>
            </a:xfrm>
            <a:custGeom>
              <a:avLst/>
              <a:gdLst/>
              <a:ahLst/>
              <a:cxnLst/>
              <a:rect r="r" b="b" t="t" l="l"/>
              <a:pathLst>
                <a:path h="118218" w="118218">
                  <a:moveTo>
                    <a:pt x="0" y="0"/>
                  </a:moveTo>
                  <a:lnTo>
                    <a:pt x="118218" y="0"/>
                  </a:lnTo>
                  <a:lnTo>
                    <a:pt x="118218" y="118218"/>
                  </a:lnTo>
                  <a:lnTo>
                    <a:pt x="0" y="118218"/>
                  </a:lnTo>
                  <a:close/>
                </a:path>
              </a:pathLst>
            </a:custGeom>
            <a:gradFill rotWithShape="true">
              <a:gsLst>
                <a:gs pos="0">
                  <a:srgbClr val="FF2BC4">
                    <a:alpha val="100000"/>
                  </a:srgbClr>
                </a:gs>
                <a:gs pos="100000">
                  <a:srgbClr val="5500FF">
                    <a:alpha val="100000"/>
                  </a:srgbClr>
                </a:gs>
              </a:gsLst>
              <a:lin ang="2700000"/>
            </a:gradFill>
          </p:spPr>
        </p:sp>
        <p:sp>
          <p:nvSpPr>
            <p:cNvPr name="TextBox 18" id="18"/>
            <p:cNvSpPr txBox="true"/>
            <p:nvPr/>
          </p:nvSpPr>
          <p:spPr>
            <a:xfrm>
              <a:off x="0" y="-38100"/>
              <a:ext cx="118218" cy="156318"/>
            </a:xfrm>
            <a:prstGeom prst="rect">
              <a:avLst/>
            </a:prstGeom>
          </p:spPr>
          <p:txBody>
            <a:bodyPr anchor="ctr" rtlCol="false" tIns="50800" lIns="50800" bIns="50800" rIns="50800"/>
            <a:lstStyle/>
            <a:p>
              <a:pPr algn="ctr">
                <a:lnSpc>
                  <a:spcPts val="2659"/>
                </a:lnSpc>
              </a:pPr>
            </a:p>
          </p:txBody>
        </p:sp>
      </p:grpSp>
      <p:grpSp>
        <p:nvGrpSpPr>
          <p:cNvPr name="Group 19" id="19"/>
          <p:cNvGrpSpPr/>
          <p:nvPr/>
        </p:nvGrpSpPr>
        <p:grpSpPr>
          <a:xfrm rot="0">
            <a:off x="17839141" y="8360583"/>
            <a:ext cx="448859" cy="448859"/>
            <a:chOff x="0" y="0"/>
            <a:chExt cx="118218" cy="118218"/>
          </a:xfrm>
        </p:grpSpPr>
        <p:sp>
          <p:nvSpPr>
            <p:cNvPr name="Freeform 20" id="20"/>
            <p:cNvSpPr/>
            <p:nvPr/>
          </p:nvSpPr>
          <p:spPr>
            <a:xfrm flipH="false" flipV="false" rot="0">
              <a:off x="0" y="0"/>
              <a:ext cx="118218" cy="118218"/>
            </a:xfrm>
            <a:custGeom>
              <a:avLst/>
              <a:gdLst/>
              <a:ahLst/>
              <a:cxnLst/>
              <a:rect r="r" b="b" t="t" l="l"/>
              <a:pathLst>
                <a:path h="118218" w="118218">
                  <a:moveTo>
                    <a:pt x="0" y="0"/>
                  </a:moveTo>
                  <a:lnTo>
                    <a:pt x="118218" y="0"/>
                  </a:lnTo>
                  <a:lnTo>
                    <a:pt x="118218" y="118218"/>
                  </a:lnTo>
                  <a:lnTo>
                    <a:pt x="0" y="118218"/>
                  </a:lnTo>
                  <a:close/>
                </a:path>
              </a:pathLst>
            </a:custGeom>
            <a:solidFill>
              <a:srgbClr val="FFFFFF">
                <a:alpha val="19608"/>
              </a:srgbClr>
            </a:solidFill>
          </p:spPr>
        </p:sp>
        <p:sp>
          <p:nvSpPr>
            <p:cNvPr name="TextBox 21" id="21"/>
            <p:cNvSpPr txBox="true"/>
            <p:nvPr/>
          </p:nvSpPr>
          <p:spPr>
            <a:xfrm>
              <a:off x="0" y="-38100"/>
              <a:ext cx="118218" cy="156318"/>
            </a:xfrm>
            <a:prstGeom prst="rect">
              <a:avLst/>
            </a:prstGeom>
          </p:spPr>
          <p:txBody>
            <a:bodyPr anchor="ctr" rtlCol="false" tIns="50800" lIns="50800" bIns="50800" rIns="50800"/>
            <a:lstStyle/>
            <a:p>
              <a:pPr algn="ctr">
                <a:lnSpc>
                  <a:spcPts val="2659"/>
                </a:lnSpc>
              </a:pPr>
            </a:p>
          </p:txBody>
        </p:sp>
      </p:grpSp>
      <p:grpSp>
        <p:nvGrpSpPr>
          <p:cNvPr name="Group 22" id="22"/>
          <p:cNvGrpSpPr/>
          <p:nvPr/>
        </p:nvGrpSpPr>
        <p:grpSpPr>
          <a:xfrm rot="0">
            <a:off x="-1422896" y="7084024"/>
            <a:ext cx="5570573" cy="4787211"/>
            <a:chOff x="0" y="0"/>
            <a:chExt cx="812800" cy="698500"/>
          </a:xfrm>
        </p:grpSpPr>
        <p:sp>
          <p:nvSpPr>
            <p:cNvPr name="Freeform 23" id="23"/>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000000">
                <a:alpha val="0"/>
              </a:srgbClr>
            </a:solidFill>
            <a:ln w="514350" cap="sq">
              <a:gradFill>
                <a:gsLst>
                  <a:gs pos="0">
                    <a:srgbClr val="0063D8">
                      <a:alpha val="63000"/>
                    </a:srgbClr>
                  </a:gs>
                  <a:gs pos="100000">
                    <a:srgbClr val="03428B">
                      <a:alpha val="63000"/>
                    </a:srgbClr>
                  </a:gs>
                </a:gsLst>
                <a:lin ang="0"/>
              </a:gradFill>
              <a:prstDash val="solid"/>
              <a:miter/>
            </a:ln>
          </p:spPr>
        </p:sp>
        <p:sp>
          <p:nvSpPr>
            <p:cNvPr name="TextBox 24" id="24"/>
            <p:cNvSpPr txBox="true"/>
            <p:nvPr/>
          </p:nvSpPr>
          <p:spPr>
            <a:xfrm>
              <a:off x="114300" y="-66675"/>
              <a:ext cx="584200" cy="765175"/>
            </a:xfrm>
            <a:prstGeom prst="rect">
              <a:avLst/>
            </a:prstGeom>
          </p:spPr>
          <p:txBody>
            <a:bodyPr anchor="ctr" rtlCol="false" tIns="50800" lIns="50800" bIns="50800" rIns="50800"/>
            <a:lstStyle/>
            <a:p>
              <a:pPr algn="ctr">
                <a:lnSpc>
                  <a:spcPts val="2800"/>
                </a:lnSpc>
              </a:pPr>
            </a:p>
          </p:txBody>
        </p:sp>
      </p:grpSp>
      <p:grpSp>
        <p:nvGrpSpPr>
          <p:cNvPr name="Group 25" id="25"/>
          <p:cNvGrpSpPr/>
          <p:nvPr/>
        </p:nvGrpSpPr>
        <p:grpSpPr>
          <a:xfrm rot="0">
            <a:off x="14707094" y="-1076774"/>
            <a:ext cx="4516498" cy="3881366"/>
            <a:chOff x="0" y="0"/>
            <a:chExt cx="812800" cy="698500"/>
          </a:xfrm>
        </p:grpSpPr>
        <p:sp>
          <p:nvSpPr>
            <p:cNvPr name="Freeform 26" id="26"/>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000000">
                <a:alpha val="0"/>
              </a:srgbClr>
            </a:solidFill>
            <a:ln w="514350" cap="sq">
              <a:gradFill>
                <a:gsLst>
                  <a:gs pos="0">
                    <a:srgbClr val="0063D8">
                      <a:alpha val="63000"/>
                    </a:srgbClr>
                  </a:gs>
                  <a:gs pos="100000">
                    <a:srgbClr val="03428B">
                      <a:alpha val="63000"/>
                    </a:srgbClr>
                  </a:gs>
                </a:gsLst>
                <a:lin ang="0"/>
              </a:gradFill>
              <a:prstDash val="solid"/>
              <a:miter/>
            </a:ln>
          </p:spPr>
        </p:sp>
        <p:sp>
          <p:nvSpPr>
            <p:cNvPr name="TextBox 27" id="27"/>
            <p:cNvSpPr txBox="true"/>
            <p:nvPr/>
          </p:nvSpPr>
          <p:spPr>
            <a:xfrm>
              <a:off x="114300" y="-66675"/>
              <a:ext cx="584200" cy="765175"/>
            </a:xfrm>
            <a:prstGeom prst="rect">
              <a:avLst/>
            </a:prstGeom>
          </p:spPr>
          <p:txBody>
            <a:bodyPr anchor="ctr" rtlCol="false" tIns="50800" lIns="50800" bIns="50800" rIns="50800"/>
            <a:lstStyle/>
            <a:p>
              <a:pPr algn="ctr">
                <a:lnSpc>
                  <a:spcPts val="2800"/>
                </a:lnSpc>
              </a:pPr>
            </a:p>
          </p:txBody>
        </p:sp>
      </p:grpSp>
      <p:grpSp>
        <p:nvGrpSpPr>
          <p:cNvPr name="Group 28" id="28"/>
          <p:cNvGrpSpPr/>
          <p:nvPr/>
        </p:nvGrpSpPr>
        <p:grpSpPr>
          <a:xfrm rot="0">
            <a:off x="1028700" y="1868354"/>
            <a:ext cx="1316557" cy="1131417"/>
            <a:chOff x="0" y="0"/>
            <a:chExt cx="812800" cy="698500"/>
          </a:xfrm>
        </p:grpSpPr>
        <p:sp>
          <p:nvSpPr>
            <p:cNvPr name="Freeform 29" id="29"/>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gradFill rotWithShape="true">
              <a:gsLst>
                <a:gs pos="0">
                  <a:srgbClr val="0063D8">
                    <a:alpha val="100000"/>
                  </a:srgbClr>
                </a:gs>
                <a:gs pos="100000">
                  <a:srgbClr val="03428B">
                    <a:alpha val="100000"/>
                  </a:srgbClr>
                </a:gs>
              </a:gsLst>
              <a:lin ang="0"/>
            </a:gradFill>
          </p:spPr>
        </p:sp>
        <p:sp>
          <p:nvSpPr>
            <p:cNvPr name="TextBox 30" id="30"/>
            <p:cNvSpPr txBox="true"/>
            <p:nvPr/>
          </p:nvSpPr>
          <p:spPr>
            <a:xfrm>
              <a:off x="114300" y="-57150"/>
              <a:ext cx="584200" cy="755650"/>
            </a:xfrm>
            <a:prstGeom prst="rect">
              <a:avLst/>
            </a:prstGeom>
          </p:spPr>
          <p:txBody>
            <a:bodyPr anchor="ctr" rtlCol="false" tIns="50800" lIns="50800" bIns="50800" rIns="50800"/>
            <a:lstStyle/>
            <a:p>
              <a:pPr algn="ctr">
                <a:lnSpc>
                  <a:spcPts val="2799"/>
                </a:lnSpc>
              </a:pPr>
            </a:p>
          </p:txBody>
        </p:sp>
      </p:grpSp>
      <p:grpSp>
        <p:nvGrpSpPr>
          <p:cNvPr name="Group 31" id="31"/>
          <p:cNvGrpSpPr/>
          <p:nvPr/>
        </p:nvGrpSpPr>
        <p:grpSpPr>
          <a:xfrm rot="0">
            <a:off x="15310090" y="7678025"/>
            <a:ext cx="1316557" cy="1131417"/>
            <a:chOff x="0" y="0"/>
            <a:chExt cx="812800" cy="698500"/>
          </a:xfrm>
        </p:grpSpPr>
        <p:sp>
          <p:nvSpPr>
            <p:cNvPr name="Freeform 32" id="32"/>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gradFill rotWithShape="true">
              <a:gsLst>
                <a:gs pos="0">
                  <a:srgbClr val="0063D8">
                    <a:alpha val="100000"/>
                  </a:srgbClr>
                </a:gs>
                <a:gs pos="100000">
                  <a:srgbClr val="03428B">
                    <a:alpha val="100000"/>
                  </a:srgbClr>
                </a:gs>
              </a:gsLst>
              <a:lin ang="0"/>
            </a:gradFill>
          </p:spPr>
        </p:sp>
        <p:sp>
          <p:nvSpPr>
            <p:cNvPr name="TextBox 33" id="33"/>
            <p:cNvSpPr txBox="true"/>
            <p:nvPr/>
          </p:nvSpPr>
          <p:spPr>
            <a:xfrm>
              <a:off x="114300" y="-57150"/>
              <a:ext cx="584200" cy="755650"/>
            </a:xfrm>
            <a:prstGeom prst="rect">
              <a:avLst/>
            </a:prstGeom>
          </p:spPr>
          <p:txBody>
            <a:bodyPr anchor="ctr" rtlCol="false" tIns="50800" lIns="50800" bIns="50800" rIns="50800"/>
            <a:lstStyle/>
            <a:p>
              <a:pPr algn="ctr">
                <a:lnSpc>
                  <a:spcPts val="2799"/>
                </a:lnSpc>
              </a:pPr>
            </a:p>
          </p:txBody>
        </p:sp>
      </p:grpSp>
      <p:grpSp>
        <p:nvGrpSpPr>
          <p:cNvPr name="Group 34" id="34"/>
          <p:cNvGrpSpPr/>
          <p:nvPr/>
        </p:nvGrpSpPr>
        <p:grpSpPr>
          <a:xfrm rot="0">
            <a:off x="330708" y="3965915"/>
            <a:ext cx="1031682" cy="886602"/>
            <a:chOff x="0" y="0"/>
            <a:chExt cx="812800" cy="698500"/>
          </a:xfrm>
        </p:grpSpPr>
        <p:sp>
          <p:nvSpPr>
            <p:cNvPr name="Freeform 35" id="35"/>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000000">
                <a:alpha val="0"/>
              </a:srgbClr>
            </a:solidFill>
            <a:ln w="19050" cap="sq">
              <a:gradFill>
                <a:gsLst>
                  <a:gs pos="0">
                    <a:srgbClr val="0063D8">
                      <a:alpha val="100000"/>
                    </a:srgbClr>
                  </a:gs>
                  <a:gs pos="100000">
                    <a:srgbClr val="03428B">
                      <a:alpha val="100000"/>
                    </a:srgbClr>
                  </a:gs>
                </a:gsLst>
                <a:lin ang="0"/>
              </a:gradFill>
              <a:prstDash val="solid"/>
              <a:miter/>
            </a:ln>
          </p:spPr>
        </p:sp>
        <p:sp>
          <p:nvSpPr>
            <p:cNvPr name="TextBox 36" id="36"/>
            <p:cNvSpPr txBox="true"/>
            <p:nvPr/>
          </p:nvSpPr>
          <p:spPr>
            <a:xfrm>
              <a:off x="114300" y="-57150"/>
              <a:ext cx="584200" cy="755650"/>
            </a:xfrm>
            <a:prstGeom prst="rect">
              <a:avLst/>
            </a:prstGeom>
          </p:spPr>
          <p:txBody>
            <a:bodyPr anchor="ctr" rtlCol="false" tIns="50800" lIns="50800" bIns="50800" rIns="50800"/>
            <a:lstStyle/>
            <a:p>
              <a:pPr algn="ctr">
                <a:lnSpc>
                  <a:spcPts val="2799"/>
                </a:lnSpc>
              </a:pPr>
            </a:p>
          </p:txBody>
        </p:sp>
      </p:grpSp>
      <p:grpSp>
        <p:nvGrpSpPr>
          <p:cNvPr name="Group 37" id="37"/>
          <p:cNvGrpSpPr/>
          <p:nvPr/>
        </p:nvGrpSpPr>
        <p:grpSpPr>
          <a:xfrm rot="0">
            <a:off x="13716087" y="9033871"/>
            <a:ext cx="1031682" cy="886602"/>
            <a:chOff x="0" y="0"/>
            <a:chExt cx="812800" cy="698500"/>
          </a:xfrm>
        </p:grpSpPr>
        <p:sp>
          <p:nvSpPr>
            <p:cNvPr name="Freeform 38" id="38"/>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000000">
                <a:alpha val="0"/>
              </a:srgbClr>
            </a:solidFill>
            <a:ln w="19050" cap="sq">
              <a:gradFill>
                <a:gsLst>
                  <a:gs pos="0">
                    <a:srgbClr val="0063D8">
                      <a:alpha val="100000"/>
                    </a:srgbClr>
                  </a:gs>
                  <a:gs pos="100000">
                    <a:srgbClr val="03428B">
                      <a:alpha val="100000"/>
                    </a:srgbClr>
                  </a:gs>
                </a:gsLst>
                <a:lin ang="0"/>
              </a:gradFill>
              <a:prstDash val="solid"/>
              <a:miter/>
            </a:ln>
          </p:spPr>
        </p:sp>
        <p:sp>
          <p:nvSpPr>
            <p:cNvPr name="TextBox 39" id="39"/>
            <p:cNvSpPr txBox="true"/>
            <p:nvPr/>
          </p:nvSpPr>
          <p:spPr>
            <a:xfrm>
              <a:off x="114300" y="-57150"/>
              <a:ext cx="584200" cy="755650"/>
            </a:xfrm>
            <a:prstGeom prst="rect">
              <a:avLst/>
            </a:prstGeom>
          </p:spPr>
          <p:txBody>
            <a:bodyPr anchor="ctr" rtlCol="false" tIns="50800" lIns="50800" bIns="50800" rIns="50800"/>
            <a:lstStyle/>
            <a:p>
              <a:pPr algn="ctr">
                <a:lnSpc>
                  <a:spcPts val="2799"/>
                </a:lnSpc>
              </a:pPr>
            </a:p>
          </p:txBody>
        </p:sp>
      </p:gr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10053D"/>
        </a:solidFill>
      </p:bgPr>
    </p:bg>
    <p:spTree>
      <p:nvGrpSpPr>
        <p:cNvPr id="1" name=""/>
        <p:cNvGrpSpPr/>
        <p:nvPr/>
      </p:nvGrpSpPr>
      <p:grpSpPr>
        <a:xfrm>
          <a:off x="0" y="0"/>
          <a:ext cx="0" cy="0"/>
          <a:chOff x="0" y="0"/>
          <a:chExt cx="0" cy="0"/>
        </a:xfrm>
      </p:grpSpPr>
      <p:sp>
        <p:nvSpPr>
          <p:cNvPr name="Freeform 2" id="2"/>
          <p:cNvSpPr/>
          <p:nvPr/>
        </p:nvSpPr>
        <p:spPr>
          <a:xfrm flipH="false" flipV="false" rot="0">
            <a:off x="13948771" y="-1960313"/>
            <a:ext cx="8229600" cy="8229600"/>
          </a:xfrm>
          <a:custGeom>
            <a:avLst/>
            <a:gdLst/>
            <a:ahLst/>
            <a:cxnLst/>
            <a:rect r="r" b="b" t="t" l="l"/>
            <a:pathLst>
              <a:path h="8229600" w="8229600">
                <a:moveTo>
                  <a:pt x="0" y="0"/>
                </a:moveTo>
                <a:lnTo>
                  <a:pt x="8229600" y="0"/>
                </a:lnTo>
                <a:lnTo>
                  <a:pt x="8229600" y="8229600"/>
                </a:lnTo>
                <a:lnTo>
                  <a:pt x="0" y="8229600"/>
                </a:lnTo>
                <a:lnTo>
                  <a:pt x="0" y="0"/>
                </a:lnTo>
                <a:close/>
              </a:path>
            </a:pathLst>
          </a:custGeom>
          <a:blipFill>
            <a:blip r:embed="rId2">
              <a:alphaModFix amt="36000"/>
            </a:blip>
            <a:stretch>
              <a:fillRect l="0" t="0" r="0" b="0"/>
            </a:stretch>
          </a:blipFill>
        </p:spPr>
      </p:sp>
      <p:sp>
        <p:nvSpPr>
          <p:cNvPr name="Freeform 3" id="3"/>
          <p:cNvSpPr/>
          <p:nvPr/>
        </p:nvSpPr>
        <p:spPr>
          <a:xfrm flipH="false" flipV="false" rot="0">
            <a:off x="-2484392" y="6367692"/>
            <a:ext cx="5781216" cy="5781216"/>
          </a:xfrm>
          <a:custGeom>
            <a:avLst/>
            <a:gdLst/>
            <a:ahLst/>
            <a:cxnLst/>
            <a:rect r="r" b="b" t="t" l="l"/>
            <a:pathLst>
              <a:path h="5781216" w="5781216">
                <a:moveTo>
                  <a:pt x="0" y="0"/>
                </a:moveTo>
                <a:lnTo>
                  <a:pt x="5781216" y="0"/>
                </a:lnTo>
                <a:lnTo>
                  <a:pt x="5781216" y="5781216"/>
                </a:lnTo>
                <a:lnTo>
                  <a:pt x="0" y="5781216"/>
                </a:lnTo>
                <a:lnTo>
                  <a:pt x="0" y="0"/>
                </a:lnTo>
                <a:close/>
              </a:path>
            </a:pathLst>
          </a:custGeom>
          <a:blipFill>
            <a:blip r:embed="rId2">
              <a:alphaModFix amt="36000"/>
            </a:blip>
            <a:stretch>
              <a:fillRect l="0" t="0" r="0" b="0"/>
            </a:stretch>
          </a:blipFill>
        </p:spPr>
      </p:sp>
      <p:grpSp>
        <p:nvGrpSpPr>
          <p:cNvPr name="Group 4" id="4"/>
          <p:cNvGrpSpPr/>
          <p:nvPr/>
        </p:nvGrpSpPr>
        <p:grpSpPr>
          <a:xfrm rot="0">
            <a:off x="17293116" y="565634"/>
            <a:ext cx="397367" cy="28996"/>
            <a:chOff x="0" y="0"/>
            <a:chExt cx="128243" cy="9358"/>
          </a:xfrm>
        </p:grpSpPr>
        <p:sp>
          <p:nvSpPr>
            <p:cNvPr name="Freeform 5" id="5"/>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gradFill rotWithShape="true">
              <a:gsLst>
                <a:gs pos="0">
                  <a:srgbClr val="FF2BC4">
                    <a:alpha val="100000"/>
                  </a:srgbClr>
                </a:gs>
                <a:gs pos="100000">
                  <a:srgbClr val="5500FF">
                    <a:alpha val="100000"/>
                  </a:srgbClr>
                </a:gs>
              </a:gsLst>
              <a:lin ang="2700000"/>
            </a:gradFill>
          </p:spPr>
        </p:sp>
        <p:sp>
          <p:nvSpPr>
            <p:cNvPr name="TextBox 6" id="6"/>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grpSp>
        <p:nvGrpSpPr>
          <p:cNvPr name="Group 7" id="7"/>
          <p:cNvGrpSpPr/>
          <p:nvPr/>
        </p:nvGrpSpPr>
        <p:grpSpPr>
          <a:xfrm rot="0">
            <a:off x="17293116" y="657737"/>
            <a:ext cx="397367" cy="28996"/>
            <a:chOff x="0" y="0"/>
            <a:chExt cx="128243" cy="9358"/>
          </a:xfrm>
        </p:grpSpPr>
        <p:sp>
          <p:nvSpPr>
            <p:cNvPr name="Freeform 8" id="8"/>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gradFill rotWithShape="true">
              <a:gsLst>
                <a:gs pos="0">
                  <a:srgbClr val="FF2BC4">
                    <a:alpha val="100000"/>
                  </a:srgbClr>
                </a:gs>
                <a:gs pos="100000">
                  <a:srgbClr val="5500FF">
                    <a:alpha val="100000"/>
                  </a:srgbClr>
                </a:gs>
              </a:gsLst>
              <a:lin ang="2700000"/>
            </a:gradFill>
          </p:spPr>
        </p:sp>
        <p:sp>
          <p:nvSpPr>
            <p:cNvPr name="TextBox 9" id="9"/>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grpSp>
        <p:nvGrpSpPr>
          <p:cNvPr name="Group 10" id="10"/>
          <p:cNvGrpSpPr/>
          <p:nvPr/>
        </p:nvGrpSpPr>
        <p:grpSpPr>
          <a:xfrm rot="0">
            <a:off x="17839141" y="8809441"/>
            <a:ext cx="448859" cy="448859"/>
            <a:chOff x="0" y="0"/>
            <a:chExt cx="118218" cy="118218"/>
          </a:xfrm>
        </p:grpSpPr>
        <p:sp>
          <p:nvSpPr>
            <p:cNvPr name="Freeform 11" id="11"/>
            <p:cNvSpPr/>
            <p:nvPr/>
          </p:nvSpPr>
          <p:spPr>
            <a:xfrm flipH="false" flipV="false" rot="0">
              <a:off x="0" y="0"/>
              <a:ext cx="118218" cy="118218"/>
            </a:xfrm>
            <a:custGeom>
              <a:avLst/>
              <a:gdLst/>
              <a:ahLst/>
              <a:cxnLst/>
              <a:rect r="r" b="b" t="t" l="l"/>
              <a:pathLst>
                <a:path h="118218" w="118218">
                  <a:moveTo>
                    <a:pt x="0" y="0"/>
                  </a:moveTo>
                  <a:lnTo>
                    <a:pt x="118218" y="0"/>
                  </a:lnTo>
                  <a:lnTo>
                    <a:pt x="118218" y="118218"/>
                  </a:lnTo>
                  <a:lnTo>
                    <a:pt x="0" y="118218"/>
                  </a:lnTo>
                  <a:close/>
                </a:path>
              </a:pathLst>
            </a:custGeom>
            <a:gradFill rotWithShape="true">
              <a:gsLst>
                <a:gs pos="0">
                  <a:srgbClr val="FF2BC4">
                    <a:alpha val="100000"/>
                  </a:srgbClr>
                </a:gs>
                <a:gs pos="100000">
                  <a:srgbClr val="5500FF">
                    <a:alpha val="100000"/>
                  </a:srgbClr>
                </a:gs>
              </a:gsLst>
              <a:lin ang="2700000"/>
            </a:gradFill>
          </p:spPr>
        </p:sp>
        <p:sp>
          <p:nvSpPr>
            <p:cNvPr name="TextBox 12" id="12"/>
            <p:cNvSpPr txBox="true"/>
            <p:nvPr/>
          </p:nvSpPr>
          <p:spPr>
            <a:xfrm>
              <a:off x="0" y="-38100"/>
              <a:ext cx="118218" cy="156318"/>
            </a:xfrm>
            <a:prstGeom prst="rect">
              <a:avLst/>
            </a:prstGeom>
          </p:spPr>
          <p:txBody>
            <a:bodyPr anchor="ctr" rtlCol="false" tIns="50800" lIns="50800" bIns="50800" rIns="50800"/>
            <a:lstStyle/>
            <a:p>
              <a:pPr algn="ctr">
                <a:lnSpc>
                  <a:spcPts val="2659"/>
                </a:lnSpc>
              </a:pPr>
            </a:p>
          </p:txBody>
        </p:sp>
      </p:grpSp>
      <p:grpSp>
        <p:nvGrpSpPr>
          <p:cNvPr name="Group 13" id="13"/>
          <p:cNvGrpSpPr/>
          <p:nvPr/>
        </p:nvGrpSpPr>
        <p:grpSpPr>
          <a:xfrm rot="0">
            <a:off x="17839141" y="8360583"/>
            <a:ext cx="448859" cy="448859"/>
            <a:chOff x="0" y="0"/>
            <a:chExt cx="118218" cy="118218"/>
          </a:xfrm>
        </p:grpSpPr>
        <p:sp>
          <p:nvSpPr>
            <p:cNvPr name="Freeform 14" id="14"/>
            <p:cNvSpPr/>
            <p:nvPr/>
          </p:nvSpPr>
          <p:spPr>
            <a:xfrm flipH="false" flipV="false" rot="0">
              <a:off x="0" y="0"/>
              <a:ext cx="118218" cy="118218"/>
            </a:xfrm>
            <a:custGeom>
              <a:avLst/>
              <a:gdLst/>
              <a:ahLst/>
              <a:cxnLst/>
              <a:rect r="r" b="b" t="t" l="l"/>
              <a:pathLst>
                <a:path h="118218" w="118218">
                  <a:moveTo>
                    <a:pt x="0" y="0"/>
                  </a:moveTo>
                  <a:lnTo>
                    <a:pt x="118218" y="0"/>
                  </a:lnTo>
                  <a:lnTo>
                    <a:pt x="118218" y="118218"/>
                  </a:lnTo>
                  <a:lnTo>
                    <a:pt x="0" y="118218"/>
                  </a:lnTo>
                  <a:close/>
                </a:path>
              </a:pathLst>
            </a:custGeom>
            <a:solidFill>
              <a:srgbClr val="FFFFFF">
                <a:alpha val="19608"/>
              </a:srgbClr>
            </a:solidFill>
          </p:spPr>
        </p:sp>
        <p:sp>
          <p:nvSpPr>
            <p:cNvPr name="TextBox 15" id="15"/>
            <p:cNvSpPr txBox="true"/>
            <p:nvPr/>
          </p:nvSpPr>
          <p:spPr>
            <a:xfrm>
              <a:off x="0" y="-38100"/>
              <a:ext cx="118218" cy="156318"/>
            </a:xfrm>
            <a:prstGeom prst="rect">
              <a:avLst/>
            </a:prstGeom>
          </p:spPr>
          <p:txBody>
            <a:bodyPr anchor="ctr" rtlCol="false" tIns="50800" lIns="50800" bIns="50800" rIns="50800"/>
            <a:lstStyle/>
            <a:p>
              <a:pPr algn="ctr">
                <a:lnSpc>
                  <a:spcPts val="2659"/>
                </a:lnSpc>
              </a:pPr>
            </a:p>
          </p:txBody>
        </p:sp>
      </p:grpSp>
      <p:sp>
        <p:nvSpPr>
          <p:cNvPr name="Freeform 16" id="16"/>
          <p:cNvSpPr/>
          <p:nvPr/>
        </p:nvSpPr>
        <p:spPr>
          <a:xfrm flipH="false" flipV="false" rot="0">
            <a:off x="7540859" y="1076325"/>
            <a:ext cx="2156324" cy="2156324"/>
          </a:xfrm>
          <a:custGeom>
            <a:avLst/>
            <a:gdLst/>
            <a:ahLst/>
            <a:cxnLst/>
            <a:rect r="r" b="b" t="t" l="l"/>
            <a:pathLst>
              <a:path h="2156324" w="2156324">
                <a:moveTo>
                  <a:pt x="0" y="0"/>
                </a:moveTo>
                <a:lnTo>
                  <a:pt x="2156324" y="0"/>
                </a:lnTo>
                <a:lnTo>
                  <a:pt x="2156324" y="2156324"/>
                </a:lnTo>
                <a:lnTo>
                  <a:pt x="0" y="2156324"/>
                </a:lnTo>
                <a:lnTo>
                  <a:pt x="0" y="0"/>
                </a:lnTo>
                <a:close/>
              </a:path>
            </a:pathLst>
          </a:custGeom>
          <a:blipFill>
            <a:blip r:embed="rId2"/>
            <a:stretch>
              <a:fillRect l="0" t="0" r="0" b="0"/>
            </a:stretch>
          </a:blipFill>
        </p:spPr>
      </p:sp>
      <p:sp>
        <p:nvSpPr>
          <p:cNvPr name="Freeform 17" id="17"/>
          <p:cNvSpPr/>
          <p:nvPr/>
        </p:nvSpPr>
        <p:spPr>
          <a:xfrm flipH="false" flipV="false" rot="0">
            <a:off x="8391493" y="7101976"/>
            <a:ext cx="2156324" cy="2156324"/>
          </a:xfrm>
          <a:custGeom>
            <a:avLst/>
            <a:gdLst/>
            <a:ahLst/>
            <a:cxnLst/>
            <a:rect r="r" b="b" t="t" l="l"/>
            <a:pathLst>
              <a:path h="2156324" w="2156324">
                <a:moveTo>
                  <a:pt x="0" y="0"/>
                </a:moveTo>
                <a:lnTo>
                  <a:pt x="2156324" y="0"/>
                </a:lnTo>
                <a:lnTo>
                  <a:pt x="2156324" y="2156324"/>
                </a:lnTo>
                <a:lnTo>
                  <a:pt x="0" y="2156324"/>
                </a:lnTo>
                <a:lnTo>
                  <a:pt x="0" y="0"/>
                </a:lnTo>
                <a:close/>
              </a:path>
            </a:pathLst>
          </a:custGeom>
          <a:blipFill>
            <a:blip r:embed="rId2"/>
            <a:stretch>
              <a:fillRect l="0" t="0" r="0" b="0"/>
            </a:stretch>
          </a:blipFill>
        </p:spPr>
      </p:sp>
      <p:grpSp>
        <p:nvGrpSpPr>
          <p:cNvPr name="Group 18" id="18"/>
          <p:cNvGrpSpPr/>
          <p:nvPr/>
        </p:nvGrpSpPr>
        <p:grpSpPr>
          <a:xfrm rot="0">
            <a:off x="-451710" y="-911983"/>
            <a:ext cx="4516498" cy="3881366"/>
            <a:chOff x="0" y="0"/>
            <a:chExt cx="812800" cy="698500"/>
          </a:xfrm>
        </p:grpSpPr>
        <p:sp>
          <p:nvSpPr>
            <p:cNvPr name="Freeform 19" id="19"/>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000000">
                <a:alpha val="0"/>
              </a:srgbClr>
            </a:solidFill>
            <a:ln w="514350" cap="sq">
              <a:gradFill>
                <a:gsLst>
                  <a:gs pos="0">
                    <a:srgbClr val="0063D8">
                      <a:alpha val="63000"/>
                    </a:srgbClr>
                  </a:gs>
                  <a:gs pos="100000">
                    <a:srgbClr val="03428B">
                      <a:alpha val="63000"/>
                    </a:srgbClr>
                  </a:gs>
                </a:gsLst>
                <a:lin ang="0"/>
              </a:gradFill>
              <a:prstDash val="solid"/>
              <a:miter/>
            </a:ln>
          </p:spPr>
        </p:sp>
        <p:sp>
          <p:nvSpPr>
            <p:cNvPr name="TextBox 20" id="20"/>
            <p:cNvSpPr txBox="true"/>
            <p:nvPr/>
          </p:nvSpPr>
          <p:spPr>
            <a:xfrm>
              <a:off x="114300" y="-66675"/>
              <a:ext cx="584200" cy="765175"/>
            </a:xfrm>
            <a:prstGeom prst="rect">
              <a:avLst/>
            </a:prstGeom>
          </p:spPr>
          <p:txBody>
            <a:bodyPr anchor="ctr" rtlCol="false" tIns="50800" lIns="50800" bIns="50800" rIns="50800"/>
            <a:lstStyle/>
            <a:p>
              <a:pPr algn="ctr">
                <a:lnSpc>
                  <a:spcPts val="2800"/>
                </a:lnSpc>
              </a:pPr>
            </a:p>
          </p:txBody>
        </p:sp>
      </p:grpSp>
      <p:grpSp>
        <p:nvGrpSpPr>
          <p:cNvPr name="Group 21" id="21"/>
          <p:cNvGrpSpPr/>
          <p:nvPr/>
        </p:nvGrpSpPr>
        <p:grpSpPr>
          <a:xfrm rot="0">
            <a:off x="14784689" y="7418281"/>
            <a:ext cx="4949223" cy="4253238"/>
            <a:chOff x="0" y="0"/>
            <a:chExt cx="812800" cy="698500"/>
          </a:xfrm>
        </p:grpSpPr>
        <p:sp>
          <p:nvSpPr>
            <p:cNvPr name="Freeform 22" id="22"/>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000000">
                <a:alpha val="0"/>
              </a:srgbClr>
            </a:solidFill>
            <a:ln w="514350" cap="sq">
              <a:gradFill>
                <a:gsLst>
                  <a:gs pos="0">
                    <a:srgbClr val="0063D8">
                      <a:alpha val="63000"/>
                    </a:srgbClr>
                  </a:gs>
                  <a:gs pos="100000">
                    <a:srgbClr val="03428B">
                      <a:alpha val="63000"/>
                    </a:srgbClr>
                  </a:gs>
                </a:gsLst>
                <a:lin ang="0"/>
              </a:gradFill>
              <a:prstDash val="solid"/>
              <a:miter/>
            </a:ln>
          </p:spPr>
        </p:sp>
        <p:sp>
          <p:nvSpPr>
            <p:cNvPr name="TextBox 23" id="23"/>
            <p:cNvSpPr txBox="true"/>
            <p:nvPr/>
          </p:nvSpPr>
          <p:spPr>
            <a:xfrm>
              <a:off x="114300" y="-66675"/>
              <a:ext cx="584200" cy="765175"/>
            </a:xfrm>
            <a:prstGeom prst="rect">
              <a:avLst/>
            </a:prstGeom>
          </p:spPr>
          <p:txBody>
            <a:bodyPr anchor="ctr" rtlCol="false" tIns="50800" lIns="50800" bIns="50800" rIns="50800"/>
            <a:lstStyle/>
            <a:p>
              <a:pPr algn="ctr">
                <a:lnSpc>
                  <a:spcPts val="2800"/>
                </a:lnSpc>
              </a:pPr>
            </a:p>
          </p:txBody>
        </p:sp>
      </p:grpSp>
      <p:grpSp>
        <p:nvGrpSpPr>
          <p:cNvPr name="Group 24" id="24"/>
          <p:cNvGrpSpPr/>
          <p:nvPr/>
        </p:nvGrpSpPr>
        <p:grpSpPr>
          <a:xfrm rot="0">
            <a:off x="3731414" y="1076325"/>
            <a:ext cx="1316557" cy="1131417"/>
            <a:chOff x="0" y="0"/>
            <a:chExt cx="812800" cy="698500"/>
          </a:xfrm>
        </p:grpSpPr>
        <p:sp>
          <p:nvSpPr>
            <p:cNvPr name="Freeform 25" id="25"/>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gradFill rotWithShape="true">
              <a:gsLst>
                <a:gs pos="0">
                  <a:srgbClr val="0063D8">
                    <a:alpha val="100000"/>
                  </a:srgbClr>
                </a:gs>
                <a:gs pos="100000">
                  <a:srgbClr val="03428B">
                    <a:alpha val="100000"/>
                  </a:srgbClr>
                </a:gs>
              </a:gsLst>
              <a:lin ang="0"/>
            </a:gradFill>
          </p:spPr>
        </p:sp>
        <p:sp>
          <p:nvSpPr>
            <p:cNvPr name="TextBox 26" id="26"/>
            <p:cNvSpPr txBox="true"/>
            <p:nvPr/>
          </p:nvSpPr>
          <p:spPr>
            <a:xfrm>
              <a:off x="114300" y="-57150"/>
              <a:ext cx="584200" cy="755650"/>
            </a:xfrm>
            <a:prstGeom prst="rect">
              <a:avLst/>
            </a:prstGeom>
          </p:spPr>
          <p:txBody>
            <a:bodyPr anchor="ctr" rtlCol="false" tIns="50800" lIns="50800" bIns="50800" rIns="50800"/>
            <a:lstStyle/>
            <a:p>
              <a:pPr algn="ctr">
                <a:lnSpc>
                  <a:spcPts val="2799"/>
                </a:lnSpc>
              </a:pPr>
            </a:p>
          </p:txBody>
        </p:sp>
      </p:grpSp>
      <p:grpSp>
        <p:nvGrpSpPr>
          <p:cNvPr name="Group 27" id="27"/>
          <p:cNvGrpSpPr/>
          <p:nvPr/>
        </p:nvGrpSpPr>
        <p:grpSpPr>
          <a:xfrm rot="0">
            <a:off x="4722528" y="1642033"/>
            <a:ext cx="1299204" cy="1116504"/>
            <a:chOff x="0" y="0"/>
            <a:chExt cx="812800" cy="698500"/>
          </a:xfrm>
        </p:grpSpPr>
        <p:sp>
          <p:nvSpPr>
            <p:cNvPr name="Freeform 28" id="28"/>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000000">
                <a:alpha val="0"/>
              </a:srgbClr>
            </a:solidFill>
            <a:ln w="19050" cap="sq">
              <a:gradFill>
                <a:gsLst>
                  <a:gs pos="0">
                    <a:srgbClr val="0063D8">
                      <a:alpha val="100000"/>
                    </a:srgbClr>
                  </a:gs>
                  <a:gs pos="100000">
                    <a:srgbClr val="03428B">
                      <a:alpha val="100000"/>
                    </a:srgbClr>
                  </a:gs>
                </a:gsLst>
                <a:lin ang="0"/>
              </a:gradFill>
              <a:prstDash val="solid"/>
              <a:miter/>
            </a:ln>
          </p:spPr>
        </p:sp>
        <p:sp>
          <p:nvSpPr>
            <p:cNvPr name="TextBox 29" id="29"/>
            <p:cNvSpPr txBox="true"/>
            <p:nvPr/>
          </p:nvSpPr>
          <p:spPr>
            <a:xfrm>
              <a:off x="114300" y="-57150"/>
              <a:ext cx="584200" cy="755650"/>
            </a:xfrm>
            <a:prstGeom prst="rect">
              <a:avLst/>
            </a:prstGeom>
          </p:spPr>
          <p:txBody>
            <a:bodyPr anchor="ctr" rtlCol="false" tIns="50800" lIns="50800" bIns="50800" rIns="50800"/>
            <a:lstStyle/>
            <a:p>
              <a:pPr algn="ctr">
                <a:lnSpc>
                  <a:spcPts val="2799"/>
                </a:lnSpc>
              </a:pPr>
            </a:p>
          </p:txBody>
        </p:sp>
      </p:grpSp>
      <p:grpSp>
        <p:nvGrpSpPr>
          <p:cNvPr name="Group 30" id="30"/>
          <p:cNvGrpSpPr/>
          <p:nvPr/>
        </p:nvGrpSpPr>
        <p:grpSpPr>
          <a:xfrm rot="0">
            <a:off x="9441671" y="-2126619"/>
            <a:ext cx="6940969" cy="4253238"/>
            <a:chOff x="0" y="0"/>
            <a:chExt cx="1139900" cy="698500"/>
          </a:xfrm>
        </p:grpSpPr>
        <p:sp>
          <p:nvSpPr>
            <p:cNvPr name="Freeform 31" id="31"/>
            <p:cNvSpPr/>
            <p:nvPr/>
          </p:nvSpPr>
          <p:spPr>
            <a:xfrm flipH="false" flipV="false" rot="0">
              <a:off x="0" y="0"/>
              <a:ext cx="1139900" cy="698500"/>
            </a:xfrm>
            <a:custGeom>
              <a:avLst/>
              <a:gdLst/>
              <a:ahLst/>
              <a:cxnLst/>
              <a:rect r="r" b="b" t="t" l="l"/>
              <a:pathLst>
                <a:path h="698500" w="1139900">
                  <a:moveTo>
                    <a:pt x="1139900" y="349250"/>
                  </a:moveTo>
                  <a:lnTo>
                    <a:pt x="936700" y="698500"/>
                  </a:lnTo>
                  <a:lnTo>
                    <a:pt x="203200" y="698500"/>
                  </a:lnTo>
                  <a:lnTo>
                    <a:pt x="0" y="349250"/>
                  </a:lnTo>
                  <a:lnTo>
                    <a:pt x="203200" y="0"/>
                  </a:lnTo>
                  <a:lnTo>
                    <a:pt x="936700" y="0"/>
                  </a:lnTo>
                  <a:lnTo>
                    <a:pt x="1139900" y="349250"/>
                  </a:lnTo>
                  <a:close/>
                </a:path>
              </a:pathLst>
            </a:custGeom>
            <a:solidFill>
              <a:srgbClr val="000000">
                <a:alpha val="0"/>
              </a:srgbClr>
            </a:solidFill>
            <a:ln w="514350" cap="sq">
              <a:gradFill>
                <a:gsLst>
                  <a:gs pos="0">
                    <a:srgbClr val="0063D8">
                      <a:alpha val="63000"/>
                    </a:srgbClr>
                  </a:gs>
                  <a:gs pos="100000">
                    <a:srgbClr val="03428B">
                      <a:alpha val="63000"/>
                    </a:srgbClr>
                  </a:gs>
                </a:gsLst>
                <a:lin ang="0"/>
              </a:gradFill>
              <a:prstDash val="solid"/>
              <a:miter/>
            </a:ln>
          </p:spPr>
        </p:sp>
        <p:sp>
          <p:nvSpPr>
            <p:cNvPr name="TextBox 32" id="32"/>
            <p:cNvSpPr txBox="true"/>
            <p:nvPr/>
          </p:nvSpPr>
          <p:spPr>
            <a:xfrm>
              <a:off x="114300" y="-66675"/>
              <a:ext cx="911300" cy="765175"/>
            </a:xfrm>
            <a:prstGeom prst="rect">
              <a:avLst/>
            </a:prstGeom>
          </p:spPr>
          <p:txBody>
            <a:bodyPr anchor="ctr" rtlCol="false" tIns="50800" lIns="50800" bIns="50800" rIns="50800"/>
            <a:lstStyle/>
            <a:p>
              <a:pPr algn="ctr">
                <a:lnSpc>
                  <a:spcPts val="2800"/>
                </a:lnSpc>
              </a:pPr>
            </a:p>
          </p:txBody>
        </p:sp>
      </p:grpSp>
      <p:grpSp>
        <p:nvGrpSpPr>
          <p:cNvPr name="Group 33" id="33"/>
          <p:cNvGrpSpPr/>
          <p:nvPr/>
        </p:nvGrpSpPr>
        <p:grpSpPr>
          <a:xfrm rot="0">
            <a:off x="10547817" y="8468162"/>
            <a:ext cx="1316557" cy="1131417"/>
            <a:chOff x="0" y="0"/>
            <a:chExt cx="812800" cy="698500"/>
          </a:xfrm>
        </p:grpSpPr>
        <p:sp>
          <p:nvSpPr>
            <p:cNvPr name="Freeform 34" id="34"/>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gradFill rotWithShape="true">
              <a:gsLst>
                <a:gs pos="0">
                  <a:srgbClr val="0063D8">
                    <a:alpha val="100000"/>
                  </a:srgbClr>
                </a:gs>
                <a:gs pos="100000">
                  <a:srgbClr val="03428B">
                    <a:alpha val="100000"/>
                  </a:srgbClr>
                </a:gs>
              </a:gsLst>
              <a:lin ang="0"/>
            </a:gradFill>
          </p:spPr>
        </p:sp>
        <p:sp>
          <p:nvSpPr>
            <p:cNvPr name="TextBox 35" id="35"/>
            <p:cNvSpPr txBox="true"/>
            <p:nvPr/>
          </p:nvSpPr>
          <p:spPr>
            <a:xfrm>
              <a:off x="114300" y="-57150"/>
              <a:ext cx="584200" cy="755650"/>
            </a:xfrm>
            <a:prstGeom prst="rect">
              <a:avLst/>
            </a:prstGeom>
          </p:spPr>
          <p:txBody>
            <a:bodyPr anchor="ctr" rtlCol="false" tIns="50800" lIns="50800" bIns="50800" rIns="50800"/>
            <a:lstStyle/>
            <a:p>
              <a:pPr algn="ctr">
                <a:lnSpc>
                  <a:spcPts val="2799"/>
                </a:lnSpc>
              </a:pPr>
            </a:p>
          </p:txBody>
        </p:sp>
      </p:grpSp>
      <p:grpSp>
        <p:nvGrpSpPr>
          <p:cNvPr name="Group 36" id="36"/>
          <p:cNvGrpSpPr/>
          <p:nvPr/>
        </p:nvGrpSpPr>
        <p:grpSpPr>
          <a:xfrm rot="0">
            <a:off x="12016651" y="7621886"/>
            <a:ext cx="1299204" cy="1116504"/>
            <a:chOff x="0" y="0"/>
            <a:chExt cx="812800" cy="698500"/>
          </a:xfrm>
        </p:grpSpPr>
        <p:sp>
          <p:nvSpPr>
            <p:cNvPr name="Freeform 37" id="37"/>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000000">
                <a:alpha val="0"/>
              </a:srgbClr>
            </a:solidFill>
            <a:ln w="19050" cap="sq">
              <a:gradFill>
                <a:gsLst>
                  <a:gs pos="0">
                    <a:srgbClr val="0063D8">
                      <a:alpha val="100000"/>
                    </a:srgbClr>
                  </a:gs>
                  <a:gs pos="100000">
                    <a:srgbClr val="03428B">
                      <a:alpha val="100000"/>
                    </a:srgbClr>
                  </a:gs>
                </a:gsLst>
                <a:lin ang="0"/>
              </a:gradFill>
              <a:prstDash val="solid"/>
              <a:miter/>
            </a:ln>
          </p:spPr>
        </p:sp>
        <p:sp>
          <p:nvSpPr>
            <p:cNvPr name="TextBox 38" id="38"/>
            <p:cNvSpPr txBox="true"/>
            <p:nvPr/>
          </p:nvSpPr>
          <p:spPr>
            <a:xfrm>
              <a:off x="114300" y="-57150"/>
              <a:ext cx="584200" cy="755650"/>
            </a:xfrm>
            <a:prstGeom prst="rect">
              <a:avLst/>
            </a:prstGeom>
          </p:spPr>
          <p:txBody>
            <a:bodyPr anchor="ctr" rtlCol="false" tIns="50800" lIns="50800" bIns="50800" rIns="50800"/>
            <a:lstStyle/>
            <a:p>
              <a:pPr algn="ctr">
                <a:lnSpc>
                  <a:spcPts val="2799"/>
                </a:lnSpc>
              </a:pPr>
            </a:p>
          </p:txBody>
        </p:sp>
      </p:grpSp>
      <p:sp>
        <p:nvSpPr>
          <p:cNvPr name="Freeform 39" id="39"/>
          <p:cNvSpPr/>
          <p:nvPr/>
        </p:nvSpPr>
        <p:spPr>
          <a:xfrm flipH="false" flipV="false" rot="0">
            <a:off x="3731414" y="3730688"/>
            <a:ext cx="10163859" cy="5814212"/>
          </a:xfrm>
          <a:custGeom>
            <a:avLst/>
            <a:gdLst/>
            <a:ahLst/>
            <a:cxnLst/>
            <a:rect r="r" b="b" t="t" l="l"/>
            <a:pathLst>
              <a:path h="5814212" w="10163859">
                <a:moveTo>
                  <a:pt x="0" y="0"/>
                </a:moveTo>
                <a:lnTo>
                  <a:pt x="10163859" y="0"/>
                </a:lnTo>
                <a:lnTo>
                  <a:pt x="10163859" y="5814212"/>
                </a:lnTo>
                <a:lnTo>
                  <a:pt x="0" y="5814212"/>
                </a:lnTo>
                <a:lnTo>
                  <a:pt x="0" y="0"/>
                </a:lnTo>
                <a:close/>
              </a:path>
            </a:pathLst>
          </a:custGeom>
          <a:blipFill>
            <a:blip r:embed="rId3"/>
            <a:stretch>
              <a:fillRect l="0" t="0" r="0" b="0"/>
            </a:stretch>
          </a:blipFill>
        </p:spPr>
      </p:sp>
      <p:sp>
        <p:nvSpPr>
          <p:cNvPr name="TextBox 40" id="40"/>
          <p:cNvSpPr txBox="true"/>
          <p:nvPr/>
        </p:nvSpPr>
        <p:spPr>
          <a:xfrm rot="0">
            <a:off x="5806831" y="1297537"/>
            <a:ext cx="5624381" cy="1542449"/>
          </a:xfrm>
          <a:prstGeom prst="rect">
            <a:avLst/>
          </a:prstGeom>
        </p:spPr>
        <p:txBody>
          <a:bodyPr anchor="t" rtlCol="false" tIns="0" lIns="0" bIns="0" rIns="0">
            <a:spAutoFit/>
          </a:bodyPr>
          <a:lstStyle/>
          <a:p>
            <a:pPr algn="ctr">
              <a:lnSpc>
                <a:spcPts val="12631"/>
              </a:lnSpc>
              <a:spcBef>
                <a:spcPct val="0"/>
              </a:spcBef>
            </a:pPr>
            <a:r>
              <a:rPr lang="en-US" sz="9022">
                <a:solidFill>
                  <a:srgbClr val="FFFFFF"/>
                </a:solidFill>
                <a:latin typeface="Canva Sans"/>
                <a:ea typeface="Canva Sans"/>
                <a:cs typeface="Canva Sans"/>
                <a:sym typeface="Canva Sans"/>
              </a:rPr>
              <a:t>Prototype</a:t>
            </a:r>
          </a:p>
        </p:txBody>
      </p:sp>
      <p:grpSp>
        <p:nvGrpSpPr>
          <p:cNvPr name="Group 41" id="41"/>
          <p:cNvGrpSpPr/>
          <p:nvPr/>
        </p:nvGrpSpPr>
        <p:grpSpPr>
          <a:xfrm rot="0">
            <a:off x="3731414" y="3730688"/>
            <a:ext cx="10163859" cy="5814212"/>
            <a:chOff x="0" y="0"/>
            <a:chExt cx="2676901" cy="1531315"/>
          </a:xfrm>
        </p:grpSpPr>
        <p:sp>
          <p:nvSpPr>
            <p:cNvPr name="Freeform 42" id="42"/>
            <p:cNvSpPr/>
            <p:nvPr/>
          </p:nvSpPr>
          <p:spPr>
            <a:xfrm flipH="false" flipV="false" rot="0">
              <a:off x="0" y="0"/>
              <a:ext cx="2676901" cy="1531315"/>
            </a:xfrm>
            <a:custGeom>
              <a:avLst/>
              <a:gdLst/>
              <a:ahLst/>
              <a:cxnLst/>
              <a:rect r="r" b="b" t="t" l="l"/>
              <a:pathLst>
                <a:path h="1531315" w="2676901">
                  <a:moveTo>
                    <a:pt x="0" y="0"/>
                  </a:moveTo>
                  <a:lnTo>
                    <a:pt x="2676901" y="0"/>
                  </a:lnTo>
                  <a:lnTo>
                    <a:pt x="2676901" y="1531315"/>
                  </a:lnTo>
                  <a:lnTo>
                    <a:pt x="0" y="1531315"/>
                  </a:lnTo>
                  <a:close/>
                </a:path>
              </a:pathLst>
            </a:custGeom>
            <a:solidFill>
              <a:srgbClr val="000000">
                <a:alpha val="0"/>
              </a:srgbClr>
            </a:solidFill>
            <a:ln w="38100" cap="sq">
              <a:gradFill>
                <a:gsLst>
                  <a:gs pos="0">
                    <a:srgbClr val="FF2BC4">
                      <a:alpha val="100000"/>
                    </a:srgbClr>
                  </a:gs>
                  <a:gs pos="100000">
                    <a:srgbClr val="5500FF">
                      <a:alpha val="100000"/>
                    </a:srgbClr>
                  </a:gs>
                </a:gsLst>
                <a:lin ang="2700000"/>
              </a:gradFill>
              <a:prstDash val="solid"/>
              <a:miter/>
            </a:ln>
          </p:spPr>
        </p:sp>
        <p:sp>
          <p:nvSpPr>
            <p:cNvPr name="TextBox 43" id="43"/>
            <p:cNvSpPr txBox="true"/>
            <p:nvPr/>
          </p:nvSpPr>
          <p:spPr>
            <a:xfrm>
              <a:off x="0" y="-38100"/>
              <a:ext cx="2676901" cy="1569415"/>
            </a:xfrm>
            <a:prstGeom prst="rect">
              <a:avLst/>
            </a:prstGeom>
          </p:spPr>
          <p:txBody>
            <a:bodyPr anchor="ctr" rtlCol="false" tIns="50800" lIns="50800" bIns="50800" rIns="50800"/>
            <a:lstStyle/>
            <a:p>
              <a:pPr algn="ctr">
                <a:lnSpc>
                  <a:spcPts val="2659"/>
                </a:lnSpc>
              </a:pPr>
            </a:p>
          </p:txBody>
        </p:sp>
      </p:gr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10053D"/>
        </a:solidFill>
      </p:bgPr>
    </p:bg>
    <p:spTree>
      <p:nvGrpSpPr>
        <p:cNvPr id="1" name=""/>
        <p:cNvGrpSpPr/>
        <p:nvPr/>
      </p:nvGrpSpPr>
      <p:grpSpPr>
        <a:xfrm>
          <a:off x="0" y="0"/>
          <a:ext cx="0" cy="0"/>
          <a:chOff x="0" y="0"/>
          <a:chExt cx="0" cy="0"/>
        </a:xfrm>
      </p:grpSpPr>
      <p:sp>
        <p:nvSpPr>
          <p:cNvPr name="Freeform 2" id="2"/>
          <p:cNvSpPr/>
          <p:nvPr/>
        </p:nvSpPr>
        <p:spPr>
          <a:xfrm flipH="false" flipV="false" rot="0">
            <a:off x="12708290" y="-3086100"/>
            <a:ext cx="8229600" cy="8229600"/>
          </a:xfrm>
          <a:custGeom>
            <a:avLst/>
            <a:gdLst/>
            <a:ahLst/>
            <a:cxnLst/>
            <a:rect r="r" b="b" t="t" l="l"/>
            <a:pathLst>
              <a:path h="8229600" w="8229600">
                <a:moveTo>
                  <a:pt x="0" y="0"/>
                </a:moveTo>
                <a:lnTo>
                  <a:pt x="8229600" y="0"/>
                </a:lnTo>
                <a:lnTo>
                  <a:pt x="8229600" y="8229600"/>
                </a:lnTo>
                <a:lnTo>
                  <a:pt x="0" y="8229600"/>
                </a:lnTo>
                <a:lnTo>
                  <a:pt x="0" y="0"/>
                </a:lnTo>
                <a:close/>
              </a:path>
            </a:pathLst>
          </a:custGeom>
          <a:blipFill>
            <a:blip r:embed="rId2">
              <a:alphaModFix amt="36000"/>
            </a:blip>
            <a:stretch>
              <a:fillRect l="0" t="0" r="0" b="0"/>
            </a:stretch>
          </a:blipFill>
        </p:spPr>
      </p:sp>
      <p:grpSp>
        <p:nvGrpSpPr>
          <p:cNvPr name="Group 3" id="3"/>
          <p:cNvGrpSpPr/>
          <p:nvPr/>
        </p:nvGrpSpPr>
        <p:grpSpPr>
          <a:xfrm rot="0">
            <a:off x="17293116" y="565634"/>
            <a:ext cx="397367" cy="28996"/>
            <a:chOff x="0" y="0"/>
            <a:chExt cx="128243" cy="9358"/>
          </a:xfrm>
        </p:grpSpPr>
        <p:sp>
          <p:nvSpPr>
            <p:cNvPr name="Freeform 4" id="4"/>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gradFill rotWithShape="true">
              <a:gsLst>
                <a:gs pos="0">
                  <a:srgbClr val="FF2BC4">
                    <a:alpha val="100000"/>
                  </a:srgbClr>
                </a:gs>
                <a:gs pos="100000">
                  <a:srgbClr val="5500FF">
                    <a:alpha val="100000"/>
                  </a:srgbClr>
                </a:gs>
              </a:gsLst>
              <a:lin ang="2700000"/>
            </a:gradFill>
          </p:spPr>
        </p:sp>
        <p:sp>
          <p:nvSpPr>
            <p:cNvPr name="TextBox 5" id="5"/>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17293116" y="657737"/>
            <a:ext cx="397367" cy="28996"/>
            <a:chOff x="0" y="0"/>
            <a:chExt cx="128243" cy="9358"/>
          </a:xfrm>
        </p:grpSpPr>
        <p:sp>
          <p:nvSpPr>
            <p:cNvPr name="Freeform 7" id="7"/>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gradFill rotWithShape="true">
              <a:gsLst>
                <a:gs pos="0">
                  <a:srgbClr val="FF2BC4">
                    <a:alpha val="100000"/>
                  </a:srgbClr>
                </a:gs>
                <a:gs pos="100000">
                  <a:srgbClr val="5500FF">
                    <a:alpha val="100000"/>
                  </a:srgbClr>
                </a:gs>
              </a:gsLst>
              <a:lin ang="2700000"/>
            </a:gradFill>
          </p:spPr>
        </p:sp>
        <p:sp>
          <p:nvSpPr>
            <p:cNvPr name="TextBox 8" id="8"/>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grpSp>
        <p:nvGrpSpPr>
          <p:cNvPr name="Group 9" id="9"/>
          <p:cNvGrpSpPr/>
          <p:nvPr/>
        </p:nvGrpSpPr>
        <p:grpSpPr>
          <a:xfrm rot="0">
            <a:off x="17839141" y="8809441"/>
            <a:ext cx="448859" cy="448859"/>
            <a:chOff x="0" y="0"/>
            <a:chExt cx="118218" cy="118218"/>
          </a:xfrm>
        </p:grpSpPr>
        <p:sp>
          <p:nvSpPr>
            <p:cNvPr name="Freeform 10" id="10"/>
            <p:cNvSpPr/>
            <p:nvPr/>
          </p:nvSpPr>
          <p:spPr>
            <a:xfrm flipH="false" flipV="false" rot="0">
              <a:off x="0" y="0"/>
              <a:ext cx="118218" cy="118218"/>
            </a:xfrm>
            <a:custGeom>
              <a:avLst/>
              <a:gdLst/>
              <a:ahLst/>
              <a:cxnLst/>
              <a:rect r="r" b="b" t="t" l="l"/>
              <a:pathLst>
                <a:path h="118218" w="118218">
                  <a:moveTo>
                    <a:pt x="0" y="0"/>
                  </a:moveTo>
                  <a:lnTo>
                    <a:pt x="118218" y="0"/>
                  </a:lnTo>
                  <a:lnTo>
                    <a:pt x="118218" y="118218"/>
                  </a:lnTo>
                  <a:lnTo>
                    <a:pt x="0" y="118218"/>
                  </a:lnTo>
                  <a:close/>
                </a:path>
              </a:pathLst>
            </a:custGeom>
            <a:gradFill rotWithShape="true">
              <a:gsLst>
                <a:gs pos="0">
                  <a:srgbClr val="FF2BC4">
                    <a:alpha val="100000"/>
                  </a:srgbClr>
                </a:gs>
                <a:gs pos="100000">
                  <a:srgbClr val="5500FF">
                    <a:alpha val="100000"/>
                  </a:srgbClr>
                </a:gs>
              </a:gsLst>
              <a:lin ang="2700000"/>
            </a:gradFill>
          </p:spPr>
        </p:sp>
        <p:sp>
          <p:nvSpPr>
            <p:cNvPr name="TextBox 11" id="11"/>
            <p:cNvSpPr txBox="true"/>
            <p:nvPr/>
          </p:nvSpPr>
          <p:spPr>
            <a:xfrm>
              <a:off x="0" y="-38100"/>
              <a:ext cx="118218" cy="156318"/>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17839141" y="8360583"/>
            <a:ext cx="448859" cy="448859"/>
            <a:chOff x="0" y="0"/>
            <a:chExt cx="118218" cy="118218"/>
          </a:xfrm>
        </p:grpSpPr>
        <p:sp>
          <p:nvSpPr>
            <p:cNvPr name="Freeform 13" id="13"/>
            <p:cNvSpPr/>
            <p:nvPr/>
          </p:nvSpPr>
          <p:spPr>
            <a:xfrm flipH="false" flipV="false" rot="0">
              <a:off x="0" y="0"/>
              <a:ext cx="118218" cy="118218"/>
            </a:xfrm>
            <a:custGeom>
              <a:avLst/>
              <a:gdLst/>
              <a:ahLst/>
              <a:cxnLst/>
              <a:rect r="r" b="b" t="t" l="l"/>
              <a:pathLst>
                <a:path h="118218" w="118218">
                  <a:moveTo>
                    <a:pt x="0" y="0"/>
                  </a:moveTo>
                  <a:lnTo>
                    <a:pt x="118218" y="0"/>
                  </a:lnTo>
                  <a:lnTo>
                    <a:pt x="118218" y="118218"/>
                  </a:lnTo>
                  <a:lnTo>
                    <a:pt x="0" y="118218"/>
                  </a:lnTo>
                  <a:close/>
                </a:path>
              </a:pathLst>
            </a:custGeom>
            <a:solidFill>
              <a:srgbClr val="FFFFFF">
                <a:alpha val="19608"/>
              </a:srgbClr>
            </a:solidFill>
          </p:spPr>
        </p:sp>
        <p:sp>
          <p:nvSpPr>
            <p:cNvPr name="TextBox 14" id="14"/>
            <p:cNvSpPr txBox="true"/>
            <p:nvPr/>
          </p:nvSpPr>
          <p:spPr>
            <a:xfrm>
              <a:off x="0" y="-38100"/>
              <a:ext cx="118218" cy="156318"/>
            </a:xfrm>
            <a:prstGeom prst="rect">
              <a:avLst/>
            </a:prstGeom>
          </p:spPr>
          <p:txBody>
            <a:bodyPr anchor="ctr" rtlCol="false" tIns="50800" lIns="50800" bIns="50800" rIns="50800"/>
            <a:lstStyle/>
            <a:p>
              <a:pPr algn="ctr">
                <a:lnSpc>
                  <a:spcPts val="2659"/>
                </a:lnSpc>
              </a:pPr>
            </a:p>
          </p:txBody>
        </p:sp>
      </p:grpSp>
      <p:grpSp>
        <p:nvGrpSpPr>
          <p:cNvPr name="Group 15" id="15"/>
          <p:cNvGrpSpPr/>
          <p:nvPr/>
        </p:nvGrpSpPr>
        <p:grpSpPr>
          <a:xfrm rot="0">
            <a:off x="0" y="5143500"/>
            <a:ext cx="1329943" cy="5143500"/>
            <a:chOff x="0" y="0"/>
            <a:chExt cx="350273" cy="1354667"/>
          </a:xfrm>
        </p:grpSpPr>
        <p:sp>
          <p:nvSpPr>
            <p:cNvPr name="Freeform 16" id="16"/>
            <p:cNvSpPr/>
            <p:nvPr/>
          </p:nvSpPr>
          <p:spPr>
            <a:xfrm flipH="false" flipV="false" rot="0">
              <a:off x="0" y="0"/>
              <a:ext cx="350273" cy="1354667"/>
            </a:xfrm>
            <a:custGeom>
              <a:avLst/>
              <a:gdLst/>
              <a:ahLst/>
              <a:cxnLst/>
              <a:rect r="r" b="b" t="t" l="l"/>
              <a:pathLst>
                <a:path h="1354667" w="350273">
                  <a:moveTo>
                    <a:pt x="0" y="0"/>
                  </a:moveTo>
                  <a:lnTo>
                    <a:pt x="350273" y="0"/>
                  </a:lnTo>
                  <a:lnTo>
                    <a:pt x="350273" y="1354667"/>
                  </a:lnTo>
                  <a:lnTo>
                    <a:pt x="0" y="1354667"/>
                  </a:lnTo>
                  <a:close/>
                </a:path>
              </a:pathLst>
            </a:custGeom>
            <a:gradFill rotWithShape="true">
              <a:gsLst>
                <a:gs pos="0">
                  <a:srgbClr val="FF2BC4">
                    <a:alpha val="100000"/>
                  </a:srgbClr>
                </a:gs>
                <a:gs pos="100000">
                  <a:srgbClr val="5500FF">
                    <a:alpha val="100000"/>
                  </a:srgbClr>
                </a:gs>
              </a:gsLst>
              <a:lin ang="2700000"/>
            </a:gradFill>
          </p:spPr>
        </p:sp>
        <p:sp>
          <p:nvSpPr>
            <p:cNvPr name="TextBox 17" id="17"/>
            <p:cNvSpPr txBox="true"/>
            <p:nvPr/>
          </p:nvSpPr>
          <p:spPr>
            <a:xfrm>
              <a:off x="0" y="-38100"/>
              <a:ext cx="350273" cy="1392767"/>
            </a:xfrm>
            <a:prstGeom prst="rect">
              <a:avLst/>
            </a:prstGeom>
          </p:spPr>
          <p:txBody>
            <a:bodyPr anchor="ctr" rtlCol="false" tIns="50800" lIns="50800" bIns="50800" rIns="50800"/>
            <a:lstStyle/>
            <a:p>
              <a:pPr algn="ctr">
                <a:lnSpc>
                  <a:spcPts val="2659"/>
                </a:lnSpc>
              </a:pPr>
            </a:p>
          </p:txBody>
        </p:sp>
      </p:grpSp>
      <p:sp>
        <p:nvSpPr>
          <p:cNvPr name="Freeform 18" id="18"/>
          <p:cNvSpPr/>
          <p:nvPr/>
        </p:nvSpPr>
        <p:spPr>
          <a:xfrm flipH="false" flipV="false" rot="0">
            <a:off x="16131676" y="4065338"/>
            <a:ext cx="2156324" cy="2156324"/>
          </a:xfrm>
          <a:custGeom>
            <a:avLst/>
            <a:gdLst/>
            <a:ahLst/>
            <a:cxnLst/>
            <a:rect r="r" b="b" t="t" l="l"/>
            <a:pathLst>
              <a:path h="2156324" w="2156324">
                <a:moveTo>
                  <a:pt x="0" y="0"/>
                </a:moveTo>
                <a:lnTo>
                  <a:pt x="2156324" y="0"/>
                </a:lnTo>
                <a:lnTo>
                  <a:pt x="2156324" y="2156324"/>
                </a:lnTo>
                <a:lnTo>
                  <a:pt x="0" y="2156324"/>
                </a:lnTo>
                <a:lnTo>
                  <a:pt x="0" y="0"/>
                </a:lnTo>
                <a:close/>
              </a:path>
            </a:pathLst>
          </a:custGeom>
          <a:blipFill>
            <a:blip r:embed="rId2"/>
            <a:stretch>
              <a:fillRect l="0" t="0" r="0" b="0"/>
            </a:stretch>
          </a:blipFill>
        </p:spPr>
      </p:sp>
      <p:grpSp>
        <p:nvGrpSpPr>
          <p:cNvPr name="Group 19" id="19"/>
          <p:cNvGrpSpPr/>
          <p:nvPr/>
        </p:nvGrpSpPr>
        <p:grpSpPr>
          <a:xfrm rot="0">
            <a:off x="595722" y="1028700"/>
            <a:ext cx="1193492" cy="47625"/>
            <a:chOff x="0" y="0"/>
            <a:chExt cx="314335" cy="12543"/>
          </a:xfrm>
        </p:grpSpPr>
        <p:sp>
          <p:nvSpPr>
            <p:cNvPr name="Freeform 20" id="20"/>
            <p:cNvSpPr/>
            <p:nvPr/>
          </p:nvSpPr>
          <p:spPr>
            <a:xfrm flipH="false" flipV="false" rot="0">
              <a:off x="0" y="0"/>
              <a:ext cx="314335" cy="12543"/>
            </a:xfrm>
            <a:custGeom>
              <a:avLst/>
              <a:gdLst/>
              <a:ahLst/>
              <a:cxnLst/>
              <a:rect r="r" b="b" t="t" l="l"/>
              <a:pathLst>
                <a:path h="12543" w="314335">
                  <a:moveTo>
                    <a:pt x="0" y="0"/>
                  </a:moveTo>
                  <a:lnTo>
                    <a:pt x="314335" y="0"/>
                  </a:lnTo>
                  <a:lnTo>
                    <a:pt x="314335" y="12543"/>
                  </a:lnTo>
                  <a:lnTo>
                    <a:pt x="0" y="12543"/>
                  </a:lnTo>
                  <a:close/>
                </a:path>
              </a:pathLst>
            </a:custGeom>
            <a:gradFill rotWithShape="true">
              <a:gsLst>
                <a:gs pos="0">
                  <a:srgbClr val="FF2BC4">
                    <a:alpha val="100000"/>
                  </a:srgbClr>
                </a:gs>
                <a:gs pos="100000">
                  <a:srgbClr val="5500FF">
                    <a:alpha val="100000"/>
                  </a:srgbClr>
                </a:gs>
              </a:gsLst>
              <a:lin ang="2700000"/>
            </a:gradFill>
          </p:spPr>
        </p:sp>
        <p:sp>
          <p:nvSpPr>
            <p:cNvPr name="TextBox 21" id="21"/>
            <p:cNvSpPr txBox="true"/>
            <p:nvPr/>
          </p:nvSpPr>
          <p:spPr>
            <a:xfrm>
              <a:off x="0" y="-38100"/>
              <a:ext cx="314335" cy="50643"/>
            </a:xfrm>
            <a:prstGeom prst="rect">
              <a:avLst/>
            </a:prstGeom>
          </p:spPr>
          <p:txBody>
            <a:bodyPr anchor="ctr" rtlCol="false" tIns="50800" lIns="50800" bIns="50800" rIns="50800"/>
            <a:lstStyle/>
            <a:p>
              <a:pPr algn="ctr">
                <a:lnSpc>
                  <a:spcPts val="2659"/>
                </a:lnSpc>
              </a:pPr>
            </a:p>
          </p:txBody>
        </p:sp>
      </p:grpSp>
      <p:grpSp>
        <p:nvGrpSpPr>
          <p:cNvPr name="Group 22" id="22"/>
          <p:cNvGrpSpPr/>
          <p:nvPr/>
        </p:nvGrpSpPr>
        <p:grpSpPr>
          <a:xfrm rot="0">
            <a:off x="2129335" y="-5655453"/>
            <a:ext cx="8165851" cy="7017528"/>
            <a:chOff x="0" y="0"/>
            <a:chExt cx="812800" cy="698500"/>
          </a:xfrm>
        </p:grpSpPr>
        <p:sp>
          <p:nvSpPr>
            <p:cNvPr name="Freeform 23" id="23"/>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000000">
                <a:alpha val="0"/>
              </a:srgbClr>
            </a:solidFill>
            <a:ln w="514350" cap="sq">
              <a:gradFill>
                <a:gsLst>
                  <a:gs pos="0">
                    <a:srgbClr val="0063D8">
                      <a:alpha val="63000"/>
                    </a:srgbClr>
                  </a:gs>
                  <a:gs pos="100000">
                    <a:srgbClr val="03428B">
                      <a:alpha val="63000"/>
                    </a:srgbClr>
                  </a:gs>
                </a:gsLst>
                <a:lin ang="0"/>
              </a:gradFill>
              <a:prstDash val="solid"/>
              <a:miter/>
            </a:ln>
          </p:spPr>
        </p:sp>
        <p:sp>
          <p:nvSpPr>
            <p:cNvPr name="TextBox 24" id="24"/>
            <p:cNvSpPr txBox="true"/>
            <p:nvPr/>
          </p:nvSpPr>
          <p:spPr>
            <a:xfrm>
              <a:off x="114300" y="-66675"/>
              <a:ext cx="584200" cy="765175"/>
            </a:xfrm>
            <a:prstGeom prst="rect">
              <a:avLst/>
            </a:prstGeom>
          </p:spPr>
          <p:txBody>
            <a:bodyPr anchor="ctr" rtlCol="false" tIns="50800" lIns="50800" bIns="50800" rIns="50800"/>
            <a:lstStyle/>
            <a:p>
              <a:pPr algn="ctr">
                <a:lnSpc>
                  <a:spcPts val="2800"/>
                </a:lnSpc>
              </a:pPr>
            </a:p>
          </p:txBody>
        </p:sp>
      </p:grpSp>
      <p:grpSp>
        <p:nvGrpSpPr>
          <p:cNvPr name="Group 25" id="25"/>
          <p:cNvGrpSpPr/>
          <p:nvPr/>
        </p:nvGrpSpPr>
        <p:grpSpPr>
          <a:xfrm rot="0">
            <a:off x="2988081" y="8174990"/>
            <a:ext cx="813786" cy="699347"/>
            <a:chOff x="0" y="0"/>
            <a:chExt cx="812800" cy="698500"/>
          </a:xfrm>
        </p:grpSpPr>
        <p:sp>
          <p:nvSpPr>
            <p:cNvPr name="Freeform 26" id="26"/>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gradFill rotWithShape="true">
              <a:gsLst>
                <a:gs pos="0">
                  <a:srgbClr val="0063D8">
                    <a:alpha val="100000"/>
                  </a:srgbClr>
                </a:gs>
                <a:gs pos="100000">
                  <a:srgbClr val="03428B">
                    <a:alpha val="100000"/>
                  </a:srgbClr>
                </a:gs>
              </a:gsLst>
              <a:lin ang="0"/>
            </a:gradFill>
          </p:spPr>
        </p:sp>
        <p:sp>
          <p:nvSpPr>
            <p:cNvPr name="TextBox 27" id="27"/>
            <p:cNvSpPr txBox="true"/>
            <p:nvPr/>
          </p:nvSpPr>
          <p:spPr>
            <a:xfrm>
              <a:off x="114300" y="-57150"/>
              <a:ext cx="584200" cy="755650"/>
            </a:xfrm>
            <a:prstGeom prst="rect">
              <a:avLst/>
            </a:prstGeom>
          </p:spPr>
          <p:txBody>
            <a:bodyPr anchor="ctr" rtlCol="false" tIns="50800" lIns="50800" bIns="50800" rIns="50800"/>
            <a:lstStyle/>
            <a:p>
              <a:pPr algn="ctr">
                <a:lnSpc>
                  <a:spcPts val="2799"/>
                </a:lnSpc>
              </a:pPr>
            </a:p>
          </p:txBody>
        </p:sp>
      </p:grpSp>
      <p:grpSp>
        <p:nvGrpSpPr>
          <p:cNvPr name="Group 28" id="28"/>
          <p:cNvGrpSpPr/>
          <p:nvPr/>
        </p:nvGrpSpPr>
        <p:grpSpPr>
          <a:xfrm rot="0">
            <a:off x="9888293" y="244957"/>
            <a:ext cx="813786" cy="699347"/>
            <a:chOff x="0" y="0"/>
            <a:chExt cx="812800" cy="698500"/>
          </a:xfrm>
        </p:grpSpPr>
        <p:sp>
          <p:nvSpPr>
            <p:cNvPr name="Freeform 29" id="29"/>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gradFill rotWithShape="true">
              <a:gsLst>
                <a:gs pos="0">
                  <a:srgbClr val="0063D8">
                    <a:alpha val="100000"/>
                  </a:srgbClr>
                </a:gs>
                <a:gs pos="100000">
                  <a:srgbClr val="03428B">
                    <a:alpha val="100000"/>
                  </a:srgbClr>
                </a:gs>
              </a:gsLst>
              <a:lin ang="0"/>
            </a:gradFill>
          </p:spPr>
        </p:sp>
        <p:sp>
          <p:nvSpPr>
            <p:cNvPr name="TextBox 30" id="30"/>
            <p:cNvSpPr txBox="true"/>
            <p:nvPr/>
          </p:nvSpPr>
          <p:spPr>
            <a:xfrm>
              <a:off x="114300" y="-57150"/>
              <a:ext cx="584200" cy="755650"/>
            </a:xfrm>
            <a:prstGeom prst="rect">
              <a:avLst/>
            </a:prstGeom>
          </p:spPr>
          <p:txBody>
            <a:bodyPr anchor="ctr" rtlCol="false" tIns="50800" lIns="50800" bIns="50800" rIns="50800"/>
            <a:lstStyle/>
            <a:p>
              <a:pPr algn="ctr">
                <a:lnSpc>
                  <a:spcPts val="2799"/>
                </a:lnSpc>
              </a:pPr>
            </a:p>
          </p:txBody>
        </p:sp>
      </p:grpSp>
      <p:grpSp>
        <p:nvGrpSpPr>
          <p:cNvPr name="Group 31" id="31"/>
          <p:cNvGrpSpPr/>
          <p:nvPr/>
        </p:nvGrpSpPr>
        <p:grpSpPr>
          <a:xfrm rot="0">
            <a:off x="6591708" y="9003665"/>
            <a:ext cx="637700" cy="548023"/>
            <a:chOff x="0" y="0"/>
            <a:chExt cx="812800" cy="698500"/>
          </a:xfrm>
        </p:grpSpPr>
        <p:sp>
          <p:nvSpPr>
            <p:cNvPr name="Freeform 32" id="32"/>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000000">
                <a:alpha val="0"/>
              </a:srgbClr>
            </a:solidFill>
            <a:ln w="19050" cap="sq">
              <a:gradFill>
                <a:gsLst>
                  <a:gs pos="0">
                    <a:srgbClr val="0063D8">
                      <a:alpha val="100000"/>
                    </a:srgbClr>
                  </a:gs>
                  <a:gs pos="100000">
                    <a:srgbClr val="03428B">
                      <a:alpha val="100000"/>
                    </a:srgbClr>
                  </a:gs>
                </a:gsLst>
                <a:lin ang="0"/>
              </a:gradFill>
              <a:prstDash val="solid"/>
              <a:miter/>
            </a:ln>
          </p:spPr>
        </p:sp>
        <p:sp>
          <p:nvSpPr>
            <p:cNvPr name="TextBox 33" id="33"/>
            <p:cNvSpPr txBox="true"/>
            <p:nvPr/>
          </p:nvSpPr>
          <p:spPr>
            <a:xfrm>
              <a:off x="114300" y="-57150"/>
              <a:ext cx="584200" cy="755650"/>
            </a:xfrm>
            <a:prstGeom prst="rect">
              <a:avLst/>
            </a:prstGeom>
          </p:spPr>
          <p:txBody>
            <a:bodyPr anchor="ctr" rtlCol="false" tIns="50800" lIns="50800" bIns="50800" rIns="50800"/>
            <a:lstStyle/>
            <a:p>
              <a:pPr algn="ctr">
                <a:lnSpc>
                  <a:spcPts val="2799"/>
                </a:lnSpc>
              </a:pPr>
            </a:p>
          </p:txBody>
        </p:sp>
      </p:grpSp>
      <p:sp>
        <p:nvSpPr>
          <p:cNvPr name="Freeform 34" id="34"/>
          <p:cNvSpPr/>
          <p:nvPr/>
        </p:nvSpPr>
        <p:spPr>
          <a:xfrm flipH="false" flipV="false" rot="0">
            <a:off x="1729639" y="2612390"/>
            <a:ext cx="8965243" cy="5429250"/>
          </a:xfrm>
          <a:custGeom>
            <a:avLst/>
            <a:gdLst/>
            <a:ahLst/>
            <a:cxnLst/>
            <a:rect r="r" b="b" t="t" l="l"/>
            <a:pathLst>
              <a:path h="5429250" w="8965243">
                <a:moveTo>
                  <a:pt x="0" y="0"/>
                </a:moveTo>
                <a:lnTo>
                  <a:pt x="8965243" y="0"/>
                </a:lnTo>
                <a:lnTo>
                  <a:pt x="8965243" y="5429250"/>
                </a:lnTo>
                <a:lnTo>
                  <a:pt x="0" y="5429250"/>
                </a:lnTo>
                <a:lnTo>
                  <a:pt x="0" y="0"/>
                </a:lnTo>
                <a:close/>
              </a:path>
            </a:pathLst>
          </a:custGeom>
          <a:blipFill>
            <a:blip r:embed="rId3"/>
            <a:stretch>
              <a:fillRect l="-9588" t="-2989" r="-9588" b="0"/>
            </a:stretch>
          </a:blipFill>
        </p:spPr>
      </p:sp>
      <p:sp>
        <p:nvSpPr>
          <p:cNvPr name="TextBox 35" id="35"/>
          <p:cNvSpPr txBox="true"/>
          <p:nvPr/>
        </p:nvSpPr>
        <p:spPr>
          <a:xfrm rot="0">
            <a:off x="595722" y="1343025"/>
            <a:ext cx="5995986" cy="850265"/>
          </a:xfrm>
          <a:prstGeom prst="rect">
            <a:avLst/>
          </a:prstGeom>
        </p:spPr>
        <p:txBody>
          <a:bodyPr anchor="t" rtlCol="false" tIns="0" lIns="0" bIns="0" rIns="0">
            <a:spAutoFit/>
          </a:bodyPr>
          <a:lstStyle/>
          <a:p>
            <a:pPr algn="l">
              <a:lnSpc>
                <a:spcPts val="6655"/>
              </a:lnSpc>
            </a:pPr>
            <a:r>
              <a:rPr lang="en-US" sz="5500">
                <a:solidFill>
                  <a:srgbClr val="FFFFFF"/>
                </a:solidFill>
                <a:latin typeface="TT Supermolot Neue Expanded Bold"/>
                <a:ea typeface="TT Supermolot Neue Expanded Bold"/>
                <a:cs typeface="TT Supermolot Neue Expanded Bold"/>
                <a:sym typeface="TT Supermolot Neue Expanded Bold"/>
              </a:rPr>
              <a:t>ADVANTAGES</a:t>
            </a:r>
          </a:p>
        </p:txBody>
      </p:sp>
      <p:sp>
        <p:nvSpPr>
          <p:cNvPr name="TextBox 36" id="36"/>
          <p:cNvSpPr txBox="true"/>
          <p:nvPr/>
        </p:nvSpPr>
        <p:spPr>
          <a:xfrm rot="0">
            <a:off x="11237887" y="2434873"/>
            <a:ext cx="5971951" cy="5321017"/>
          </a:xfrm>
          <a:prstGeom prst="rect">
            <a:avLst/>
          </a:prstGeom>
        </p:spPr>
        <p:txBody>
          <a:bodyPr anchor="t" rtlCol="false" tIns="0" lIns="0" bIns="0" rIns="0">
            <a:spAutoFit/>
          </a:bodyPr>
          <a:lstStyle/>
          <a:p>
            <a:pPr algn="l">
              <a:lnSpc>
                <a:spcPts val="2853"/>
              </a:lnSpc>
            </a:pPr>
            <a:r>
              <a:rPr lang="en-US" sz="3003">
                <a:solidFill>
                  <a:srgbClr val="FFFFFF"/>
                </a:solidFill>
                <a:latin typeface="Canva Sans"/>
                <a:ea typeface="Canva Sans"/>
                <a:cs typeface="Canva Sans"/>
                <a:sym typeface="Canva Sans"/>
              </a:rPr>
              <a:t>1. Convenience</a:t>
            </a:r>
          </a:p>
          <a:p>
            <a:pPr algn="l">
              <a:lnSpc>
                <a:spcPts val="2853"/>
              </a:lnSpc>
            </a:pPr>
          </a:p>
          <a:p>
            <a:pPr algn="l">
              <a:lnSpc>
                <a:spcPts val="2853"/>
              </a:lnSpc>
            </a:pPr>
            <a:r>
              <a:rPr lang="en-US" sz="3003">
                <a:solidFill>
                  <a:srgbClr val="FFFFFF"/>
                </a:solidFill>
                <a:latin typeface="Canva Sans"/>
                <a:ea typeface="Canva Sans"/>
                <a:cs typeface="Canva Sans"/>
                <a:sym typeface="Canva Sans"/>
              </a:rPr>
              <a:t>2. Enhanced Safety and Security</a:t>
            </a:r>
          </a:p>
          <a:p>
            <a:pPr algn="l">
              <a:lnSpc>
                <a:spcPts val="2853"/>
              </a:lnSpc>
            </a:pPr>
          </a:p>
          <a:p>
            <a:pPr algn="l">
              <a:lnSpc>
                <a:spcPts val="2853"/>
              </a:lnSpc>
            </a:pPr>
            <a:r>
              <a:rPr lang="en-US" sz="3003">
                <a:solidFill>
                  <a:srgbClr val="FFFFFF"/>
                </a:solidFill>
                <a:latin typeface="Canva Sans"/>
                <a:ea typeface="Canva Sans"/>
                <a:cs typeface="Canva Sans"/>
                <a:sym typeface="Canva Sans"/>
              </a:rPr>
              <a:t>3. Time and Effort Saving</a:t>
            </a:r>
          </a:p>
          <a:p>
            <a:pPr algn="l">
              <a:lnSpc>
                <a:spcPts val="2853"/>
              </a:lnSpc>
            </a:pPr>
          </a:p>
          <a:p>
            <a:pPr algn="l">
              <a:lnSpc>
                <a:spcPts val="2853"/>
              </a:lnSpc>
            </a:pPr>
            <a:r>
              <a:rPr lang="en-US" sz="3003">
                <a:solidFill>
                  <a:srgbClr val="FFFFFF"/>
                </a:solidFill>
                <a:latin typeface="Canva Sans"/>
                <a:ea typeface="Canva Sans"/>
                <a:cs typeface="Canva Sans"/>
                <a:sym typeface="Canva Sans"/>
              </a:rPr>
              <a:t>4. Travel Efficiency</a:t>
            </a:r>
          </a:p>
          <a:p>
            <a:pPr algn="l">
              <a:lnSpc>
                <a:spcPts val="2853"/>
              </a:lnSpc>
            </a:pPr>
          </a:p>
          <a:p>
            <a:pPr algn="l">
              <a:lnSpc>
                <a:spcPts val="2853"/>
              </a:lnSpc>
            </a:pPr>
            <a:r>
              <a:rPr lang="en-US" sz="3003">
                <a:solidFill>
                  <a:srgbClr val="FFFFFF"/>
                </a:solidFill>
                <a:latin typeface="Canva Sans"/>
                <a:ea typeface="Canva Sans"/>
                <a:cs typeface="Canva Sans"/>
                <a:sym typeface="Canva Sans"/>
              </a:rPr>
              <a:t>5. Connectivity and Accessibility</a:t>
            </a:r>
          </a:p>
          <a:p>
            <a:pPr algn="l">
              <a:lnSpc>
                <a:spcPts val="2853"/>
              </a:lnSpc>
            </a:pPr>
          </a:p>
          <a:p>
            <a:pPr algn="l">
              <a:lnSpc>
                <a:spcPts val="2853"/>
              </a:lnSpc>
            </a:pPr>
            <a:r>
              <a:rPr lang="en-US" sz="3003">
                <a:solidFill>
                  <a:srgbClr val="FFFFFF"/>
                </a:solidFill>
                <a:latin typeface="Canva Sans"/>
                <a:ea typeface="Canva Sans"/>
                <a:cs typeface="Canva Sans"/>
                <a:sym typeface="Canva Sans"/>
              </a:rPr>
              <a:t>6. Customization and Flexibility</a:t>
            </a:r>
          </a:p>
          <a:p>
            <a:pPr algn="l">
              <a:lnSpc>
                <a:spcPts val="2853"/>
              </a:lnSpc>
            </a:pPr>
          </a:p>
          <a:p>
            <a:pPr algn="l">
              <a:lnSpc>
                <a:spcPts val="2853"/>
              </a:lnSpc>
            </a:pPr>
            <a:r>
              <a:rPr lang="en-US" sz="3003">
                <a:solidFill>
                  <a:srgbClr val="FFFFFF"/>
                </a:solidFill>
                <a:latin typeface="Canva Sans"/>
                <a:ea typeface="Canva Sans"/>
                <a:cs typeface="Canva Sans"/>
                <a:sym typeface="Canva Sans"/>
              </a:rPr>
              <a:t>7. Comfort and Ease</a:t>
            </a:r>
          </a:p>
          <a:p>
            <a:pPr algn="l">
              <a:lnSpc>
                <a:spcPts val="2853"/>
              </a:lnSpc>
            </a:pPr>
          </a:p>
          <a:p>
            <a:pPr algn="l">
              <a:lnSpc>
                <a:spcPts val="2853"/>
              </a:lnSpc>
            </a:pPr>
            <a:r>
              <a:rPr lang="en-US" sz="3003">
                <a:solidFill>
                  <a:srgbClr val="FFFFFF"/>
                </a:solidFill>
                <a:latin typeface="Canva Sans"/>
                <a:ea typeface="Canva Sans"/>
                <a:cs typeface="Canva Sans"/>
                <a:sym typeface="Canva Sans"/>
              </a:rPr>
              <a:t>8. Enhanced Travel Experience</a:t>
            </a:r>
          </a:p>
        </p:txBody>
      </p:sp>
      <p:grpSp>
        <p:nvGrpSpPr>
          <p:cNvPr name="Group 37" id="37"/>
          <p:cNvGrpSpPr/>
          <p:nvPr/>
        </p:nvGrpSpPr>
        <p:grpSpPr>
          <a:xfrm rot="0">
            <a:off x="1729639" y="2571750"/>
            <a:ext cx="8965243" cy="5469890"/>
            <a:chOff x="0" y="0"/>
            <a:chExt cx="2361216" cy="1440629"/>
          </a:xfrm>
        </p:grpSpPr>
        <p:sp>
          <p:nvSpPr>
            <p:cNvPr name="Freeform 38" id="38"/>
            <p:cNvSpPr/>
            <p:nvPr/>
          </p:nvSpPr>
          <p:spPr>
            <a:xfrm flipH="false" flipV="false" rot="0">
              <a:off x="0" y="0"/>
              <a:ext cx="2361216" cy="1440630"/>
            </a:xfrm>
            <a:custGeom>
              <a:avLst/>
              <a:gdLst/>
              <a:ahLst/>
              <a:cxnLst/>
              <a:rect r="r" b="b" t="t" l="l"/>
              <a:pathLst>
                <a:path h="1440630" w="2361216">
                  <a:moveTo>
                    <a:pt x="0" y="0"/>
                  </a:moveTo>
                  <a:lnTo>
                    <a:pt x="2361216" y="0"/>
                  </a:lnTo>
                  <a:lnTo>
                    <a:pt x="2361216" y="1440630"/>
                  </a:lnTo>
                  <a:lnTo>
                    <a:pt x="0" y="1440630"/>
                  </a:lnTo>
                  <a:close/>
                </a:path>
              </a:pathLst>
            </a:custGeom>
            <a:solidFill>
              <a:srgbClr val="000000">
                <a:alpha val="0"/>
              </a:srgbClr>
            </a:solidFill>
            <a:ln w="38100" cap="sq">
              <a:gradFill>
                <a:gsLst>
                  <a:gs pos="0">
                    <a:srgbClr val="FF2BC4">
                      <a:alpha val="100000"/>
                    </a:srgbClr>
                  </a:gs>
                  <a:gs pos="100000">
                    <a:srgbClr val="5500FF">
                      <a:alpha val="100000"/>
                    </a:srgbClr>
                  </a:gs>
                </a:gsLst>
                <a:lin ang="2700000"/>
              </a:gradFill>
              <a:prstDash val="solid"/>
              <a:miter/>
            </a:ln>
          </p:spPr>
        </p:sp>
        <p:sp>
          <p:nvSpPr>
            <p:cNvPr name="TextBox 39" id="39"/>
            <p:cNvSpPr txBox="true"/>
            <p:nvPr/>
          </p:nvSpPr>
          <p:spPr>
            <a:xfrm>
              <a:off x="0" y="-38100"/>
              <a:ext cx="2361216" cy="1478729"/>
            </a:xfrm>
            <a:prstGeom prst="rect">
              <a:avLst/>
            </a:prstGeom>
          </p:spPr>
          <p:txBody>
            <a:bodyPr anchor="ctr" rtlCol="false" tIns="50800" lIns="50800" bIns="50800" rIns="50800"/>
            <a:lstStyle/>
            <a:p>
              <a:pPr algn="ctr">
                <a:lnSpc>
                  <a:spcPts val="2659"/>
                </a:lnSpc>
              </a:pPr>
            </a:p>
          </p:txBody>
        </p:sp>
      </p:gr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10053D"/>
        </a:solidFill>
      </p:bgPr>
    </p:bg>
    <p:spTree>
      <p:nvGrpSpPr>
        <p:cNvPr id="1" name=""/>
        <p:cNvGrpSpPr/>
        <p:nvPr/>
      </p:nvGrpSpPr>
      <p:grpSpPr>
        <a:xfrm>
          <a:off x="0" y="0"/>
          <a:ext cx="0" cy="0"/>
          <a:chOff x="0" y="0"/>
          <a:chExt cx="0" cy="0"/>
        </a:xfrm>
      </p:grpSpPr>
      <p:sp>
        <p:nvSpPr>
          <p:cNvPr name="Freeform 2" id="2"/>
          <p:cNvSpPr/>
          <p:nvPr/>
        </p:nvSpPr>
        <p:spPr>
          <a:xfrm flipH="false" flipV="false" rot="0">
            <a:off x="12708290" y="-3086100"/>
            <a:ext cx="8229600" cy="8229600"/>
          </a:xfrm>
          <a:custGeom>
            <a:avLst/>
            <a:gdLst/>
            <a:ahLst/>
            <a:cxnLst/>
            <a:rect r="r" b="b" t="t" l="l"/>
            <a:pathLst>
              <a:path h="8229600" w="8229600">
                <a:moveTo>
                  <a:pt x="0" y="0"/>
                </a:moveTo>
                <a:lnTo>
                  <a:pt x="8229600" y="0"/>
                </a:lnTo>
                <a:lnTo>
                  <a:pt x="8229600" y="8229600"/>
                </a:lnTo>
                <a:lnTo>
                  <a:pt x="0" y="8229600"/>
                </a:lnTo>
                <a:lnTo>
                  <a:pt x="0" y="0"/>
                </a:lnTo>
                <a:close/>
              </a:path>
            </a:pathLst>
          </a:custGeom>
          <a:blipFill>
            <a:blip r:embed="rId2">
              <a:alphaModFix amt="36000"/>
            </a:blip>
            <a:stretch>
              <a:fillRect l="0" t="0" r="0" b="0"/>
            </a:stretch>
          </a:blipFill>
        </p:spPr>
      </p:sp>
      <p:grpSp>
        <p:nvGrpSpPr>
          <p:cNvPr name="Group 3" id="3"/>
          <p:cNvGrpSpPr/>
          <p:nvPr/>
        </p:nvGrpSpPr>
        <p:grpSpPr>
          <a:xfrm rot="0">
            <a:off x="17293116" y="565634"/>
            <a:ext cx="397367" cy="28996"/>
            <a:chOff x="0" y="0"/>
            <a:chExt cx="128243" cy="9358"/>
          </a:xfrm>
        </p:grpSpPr>
        <p:sp>
          <p:nvSpPr>
            <p:cNvPr name="Freeform 4" id="4"/>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gradFill rotWithShape="true">
              <a:gsLst>
                <a:gs pos="0">
                  <a:srgbClr val="FF2BC4">
                    <a:alpha val="100000"/>
                  </a:srgbClr>
                </a:gs>
                <a:gs pos="100000">
                  <a:srgbClr val="5500FF">
                    <a:alpha val="100000"/>
                  </a:srgbClr>
                </a:gs>
              </a:gsLst>
              <a:lin ang="2700000"/>
            </a:gradFill>
          </p:spPr>
        </p:sp>
        <p:sp>
          <p:nvSpPr>
            <p:cNvPr name="TextBox 5" id="5"/>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17293116" y="657737"/>
            <a:ext cx="397367" cy="28996"/>
            <a:chOff x="0" y="0"/>
            <a:chExt cx="128243" cy="9358"/>
          </a:xfrm>
        </p:grpSpPr>
        <p:sp>
          <p:nvSpPr>
            <p:cNvPr name="Freeform 7" id="7"/>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gradFill rotWithShape="true">
              <a:gsLst>
                <a:gs pos="0">
                  <a:srgbClr val="FF2BC4">
                    <a:alpha val="100000"/>
                  </a:srgbClr>
                </a:gs>
                <a:gs pos="100000">
                  <a:srgbClr val="5500FF">
                    <a:alpha val="100000"/>
                  </a:srgbClr>
                </a:gs>
              </a:gsLst>
              <a:lin ang="2700000"/>
            </a:gradFill>
          </p:spPr>
        </p:sp>
        <p:sp>
          <p:nvSpPr>
            <p:cNvPr name="TextBox 8" id="8"/>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grpSp>
        <p:nvGrpSpPr>
          <p:cNvPr name="Group 9" id="9"/>
          <p:cNvGrpSpPr/>
          <p:nvPr/>
        </p:nvGrpSpPr>
        <p:grpSpPr>
          <a:xfrm rot="0">
            <a:off x="17839141" y="8809441"/>
            <a:ext cx="448859" cy="448859"/>
            <a:chOff x="0" y="0"/>
            <a:chExt cx="118218" cy="118218"/>
          </a:xfrm>
        </p:grpSpPr>
        <p:sp>
          <p:nvSpPr>
            <p:cNvPr name="Freeform 10" id="10"/>
            <p:cNvSpPr/>
            <p:nvPr/>
          </p:nvSpPr>
          <p:spPr>
            <a:xfrm flipH="false" flipV="false" rot="0">
              <a:off x="0" y="0"/>
              <a:ext cx="118218" cy="118218"/>
            </a:xfrm>
            <a:custGeom>
              <a:avLst/>
              <a:gdLst/>
              <a:ahLst/>
              <a:cxnLst/>
              <a:rect r="r" b="b" t="t" l="l"/>
              <a:pathLst>
                <a:path h="118218" w="118218">
                  <a:moveTo>
                    <a:pt x="0" y="0"/>
                  </a:moveTo>
                  <a:lnTo>
                    <a:pt x="118218" y="0"/>
                  </a:lnTo>
                  <a:lnTo>
                    <a:pt x="118218" y="118218"/>
                  </a:lnTo>
                  <a:lnTo>
                    <a:pt x="0" y="118218"/>
                  </a:lnTo>
                  <a:close/>
                </a:path>
              </a:pathLst>
            </a:custGeom>
            <a:gradFill rotWithShape="true">
              <a:gsLst>
                <a:gs pos="0">
                  <a:srgbClr val="FF2BC4">
                    <a:alpha val="100000"/>
                  </a:srgbClr>
                </a:gs>
                <a:gs pos="100000">
                  <a:srgbClr val="5500FF">
                    <a:alpha val="100000"/>
                  </a:srgbClr>
                </a:gs>
              </a:gsLst>
              <a:lin ang="2700000"/>
            </a:gradFill>
          </p:spPr>
        </p:sp>
        <p:sp>
          <p:nvSpPr>
            <p:cNvPr name="TextBox 11" id="11"/>
            <p:cNvSpPr txBox="true"/>
            <p:nvPr/>
          </p:nvSpPr>
          <p:spPr>
            <a:xfrm>
              <a:off x="0" y="-38100"/>
              <a:ext cx="118218" cy="156318"/>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17839141" y="8360583"/>
            <a:ext cx="448859" cy="448859"/>
            <a:chOff x="0" y="0"/>
            <a:chExt cx="118218" cy="118218"/>
          </a:xfrm>
        </p:grpSpPr>
        <p:sp>
          <p:nvSpPr>
            <p:cNvPr name="Freeform 13" id="13"/>
            <p:cNvSpPr/>
            <p:nvPr/>
          </p:nvSpPr>
          <p:spPr>
            <a:xfrm flipH="false" flipV="false" rot="0">
              <a:off x="0" y="0"/>
              <a:ext cx="118218" cy="118218"/>
            </a:xfrm>
            <a:custGeom>
              <a:avLst/>
              <a:gdLst/>
              <a:ahLst/>
              <a:cxnLst/>
              <a:rect r="r" b="b" t="t" l="l"/>
              <a:pathLst>
                <a:path h="118218" w="118218">
                  <a:moveTo>
                    <a:pt x="0" y="0"/>
                  </a:moveTo>
                  <a:lnTo>
                    <a:pt x="118218" y="0"/>
                  </a:lnTo>
                  <a:lnTo>
                    <a:pt x="118218" y="118218"/>
                  </a:lnTo>
                  <a:lnTo>
                    <a:pt x="0" y="118218"/>
                  </a:lnTo>
                  <a:close/>
                </a:path>
              </a:pathLst>
            </a:custGeom>
            <a:solidFill>
              <a:srgbClr val="FFFFFF">
                <a:alpha val="19608"/>
              </a:srgbClr>
            </a:solidFill>
          </p:spPr>
        </p:sp>
        <p:sp>
          <p:nvSpPr>
            <p:cNvPr name="TextBox 14" id="14"/>
            <p:cNvSpPr txBox="true"/>
            <p:nvPr/>
          </p:nvSpPr>
          <p:spPr>
            <a:xfrm>
              <a:off x="0" y="-38100"/>
              <a:ext cx="118218" cy="156318"/>
            </a:xfrm>
            <a:prstGeom prst="rect">
              <a:avLst/>
            </a:prstGeom>
          </p:spPr>
          <p:txBody>
            <a:bodyPr anchor="ctr" rtlCol="false" tIns="50800" lIns="50800" bIns="50800" rIns="50800"/>
            <a:lstStyle/>
            <a:p>
              <a:pPr algn="ctr">
                <a:lnSpc>
                  <a:spcPts val="2659"/>
                </a:lnSpc>
              </a:pPr>
            </a:p>
          </p:txBody>
        </p:sp>
      </p:grpSp>
      <p:grpSp>
        <p:nvGrpSpPr>
          <p:cNvPr name="Group 15" id="15"/>
          <p:cNvGrpSpPr/>
          <p:nvPr/>
        </p:nvGrpSpPr>
        <p:grpSpPr>
          <a:xfrm rot="0">
            <a:off x="0" y="5236845"/>
            <a:ext cx="1329943" cy="5143500"/>
            <a:chOff x="0" y="0"/>
            <a:chExt cx="350273" cy="1354667"/>
          </a:xfrm>
        </p:grpSpPr>
        <p:sp>
          <p:nvSpPr>
            <p:cNvPr name="Freeform 16" id="16"/>
            <p:cNvSpPr/>
            <p:nvPr/>
          </p:nvSpPr>
          <p:spPr>
            <a:xfrm flipH="false" flipV="false" rot="0">
              <a:off x="0" y="0"/>
              <a:ext cx="350273" cy="1354667"/>
            </a:xfrm>
            <a:custGeom>
              <a:avLst/>
              <a:gdLst/>
              <a:ahLst/>
              <a:cxnLst/>
              <a:rect r="r" b="b" t="t" l="l"/>
              <a:pathLst>
                <a:path h="1354667" w="350273">
                  <a:moveTo>
                    <a:pt x="0" y="0"/>
                  </a:moveTo>
                  <a:lnTo>
                    <a:pt x="350273" y="0"/>
                  </a:lnTo>
                  <a:lnTo>
                    <a:pt x="350273" y="1354667"/>
                  </a:lnTo>
                  <a:lnTo>
                    <a:pt x="0" y="1354667"/>
                  </a:lnTo>
                  <a:close/>
                </a:path>
              </a:pathLst>
            </a:custGeom>
            <a:gradFill rotWithShape="true">
              <a:gsLst>
                <a:gs pos="0">
                  <a:srgbClr val="FF2BC4">
                    <a:alpha val="100000"/>
                  </a:srgbClr>
                </a:gs>
                <a:gs pos="100000">
                  <a:srgbClr val="5500FF">
                    <a:alpha val="100000"/>
                  </a:srgbClr>
                </a:gs>
              </a:gsLst>
              <a:lin ang="2700000"/>
            </a:gradFill>
          </p:spPr>
        </p:sp>
        <p:sp>
          <p:nvSpPr>
            <p:cNvPr name="TextBox 17" id="17"/>
            <p:cNvSpPr txBox="true"/>
            <p:nvPr/>
          </p:nvSpPr>
          <p:spPr>
            <a:xfrm>
              <a:off x="0" y="-38100"/>
              <a:ext cx="350273" cy="1392767"/>
            </a:xfrm>
            <a:prstGeom prst="rect">
              <a:avLst/>
            </a:prstGeom>
          </p:spPr>
          <p:txBody>
            <a:bodyPr anchor="ctr" rtlCol="false" tIns="50800" lIns="50800" bIns="50800" rIns="50800"/>
            <a:lstStyle/>
            <a:p>
              <a:pPr algn="ctr">
                <a:lnSpc>
                  <a:spcPts val="2659"/>
                </a:lnSpc>
              </a:pPr>
            </a:p>
          </p:txBody>
        </p:sp>
      </p:grpSp>
      <p:sp>
        <p:nvSpPr>
          <p:cNvPr name="Freeform 18" id="18"/>
          <p:cNvSpPr/>
          <p:nvPr/>
        </p:nvSpPr>
        <p:spPr>
          <a:xfrm flipH="false" flipV="false" rot="0">
            <a:off x="16131676" y="4065338"/>
            <a:ext cx="2156324" cy="2156324"/>
          </a:xfrm>
          <a:custGeom>
            <a:avLst/>
            <a:gdLst/>
            <a:ahLst/>
            <a:cxnLst/>
            <a:rect r="r" b="b" t="t" l="l"/>
            <a:pathLst>
              <a:path h="2156324" w="2156324">
                <a:moveTo>
                  <a:pt x="0" y="0"/>
                </a:moveTo>
                <a:lnTo>
                  <a:pt x="2156324" y="0"/>
                </a:lnTo>
                <a:lnTo>
                  <a:pt x="2156324" y="2156324"/>
                </a:lnTo>
                <a:lnTo>
                  <a:pt x="0" y="2156324"/>
                </a:lnTo>
                <a:lnTo>
                  <a:pt x="0" y="0"/>
                </a:lnTo>
                <a:close/>
              </a:path>
            </a:pathLst>
          </a:custGeom>
          <a:blipFill>
            <a:blip r:embed="rId2"/>
            <a:stretch>
              <a:fillRect l="0" t="0" r="0" b="0"/>
            </a:stretch>
          </a:blipFill>
        </p:spPr>
      </p:sp>
      <p:grpSp>
        <p:nvGrpSpPr>
          <p:cNvPr name="Group 19" id="19"/>
          <p:cNvGrpSpPr/>
          <p:nvPr/>
        </p:nvGrpSpPr>
        <p:grpSpPr>
          <a:xfrm rot="0">
            <a:off x="216274" y="1362075"/>
            <a:ext cx="1193492" cy="47625"/>
            <a:chOff x="0" y="0"/>
            <a:chExt cx="314335" cy="12543"/>
          </a:xfrm>
        </p:grpSpPr>
        <p:sp>
          <p:nvSpPr>
            <p:cNvPr name="Freeform 20" id="20"/>
            <p:cNvSpPr/>
            <p:nvPr/>
          </p:nvSpPr>
          <p:spPr>
            <a:xfrm flipH="false" flipV="false" rot="0">
              <a:off x="0" y="0"/>
              <a:ext cx="314335" cy="12543"/>
            </a:xfrm>
            <a:custGeom>
              <a:avLst/>
              <a:gdLst/>
              <a:ahLst/>
              <a:cxnLst/>
              <a:rect r="r" b="b" t="t" l="l"/>
              <a:pathLst>
                <a:path h="12543" w="314335">
                  <a:moveTo>
                    <a:pt x="0" y="0"/>
                  </a:moveTo>
                  <a:lnTo>
                    <a:pt x="314335" y="0"/>
                  </a:lnTo>
                  <a:lnTo>
                    <a:pt x="314335" y="12543"/>
                  </a:lnTo>
                  <a:lnTo>
                    <a:pt x="0" y="12543"/>
                  </a:lnTo>
                  <a:close/>
                </a:path>
              </a:pathLst>
            </a:custGeom>
            <a:gradFill rotWithShape="true">
              <a:gsLst>
                <a:gs pos="0">
                  <a:srgbClr val="FF2BC4">
                    <a:alpha val="100000"/>
                  </a:srgbClr>
                </a:gs>
                <a:gs pos="100000">
                  <a:srgbClr val="5500FF">
                    <a:alpha val="100000"/>
                  </a:srgbClr>
                </a:gs>
              </a:gsLst>
              <a:lin ang="2700000"/>
            </a:gradFill>
          </p:spPr>
        </p:sp>
        <p:sp>
          <p:nvSpPr>
            <p:cNvPr name="TextBox 21" id="21"/>
            <p:cNvSpPr txBox="true"/>
            <p:nvPr/>
          </p:nvSpPr>
          <p:spPr>
            <a:xfrm>
              <a:off x="0" y="-38100"/>
              <a:ext cx="314335" cy="50643"/>
            </a:xfrm>
            <a:prstGeom prst="rect">
              <a:avLst/>
            </a:prstGeom>
          </p:spPr>
          <p:txBody>
            <a:bodyPr anchor="ctr" rtlCol="false" tIns="50800" lIns="50800" bIns="50800" rIns="50800"/>
            <a:lstStyle/>
            <a:p>
              <a:pPr algn="ctr">
                <a:lnSpc>
                  <a:spcPts val="2659"/>
                </a:lnSpc>
              </a:pPr>
            </a:p>
          </p:txBody>
        </p:sp>
      </p:grpSp>
      <p:grpSp>
        <p:nvGrpSpPr>
          <p:cNvPr name="Group 22" id="22"/>
          <p:cNvGrpSpPr/>
          <p:nvPr/>
        </p:nvGrpSpPr>
        <p:grpSpPr>
          <a:xfrm rot="0">
            <a:off x="2129335" y="-5655453"/>
            <a:ext cx="8165851" cy="7017528"/>
            <a:chOff x="0" y="0"/>
            <a:chExt cx="812800" cy="698500"/>
          </a:xfrm>
        </p:grpSpPr>
        <p:sp>
          <p:nvSpPr>
            <p:cNvPr name="Freeform 23" id="23"/>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000000">
                <a:alpha val="0"/>
              </a:srgbClr>
            </a:solidFill>
            <a:ln w="514350" cap="sq">
              <a:gradFill>
                <a:gsLst>
                  <a:gs pos="0">
                    <a:srgbClr val="0063D8">
                      <a:alpha val="63000"/>
                    </a:srgbClr>
                  </a:gs>
                  <a:gs pos="100000">
                    <a:srgbClr val="03428B">
                      <a:alpha val="63000"/>
                    </a:srgbClr>
                  </a:gs>
                </a:gsLst>
                <a:lin ang="0"/>
              </a:gradFill>
              <a:prstDash val="solid"/>
              <a:miter/>
            </a:ln>
          </p:spPr>
        </p:sp>
        <p:sp>
          <p:nvSpPr>
            <p:cNvPr name="TextBox 24" id="24"/>
            <p:cNvSpPr txBox="true"/>
            <p:nvPr/>
          </p:nvSpPr>
          <p:spPr>
            <a:xfrm>
              <a:off x="114300" y="-66675"/>
              <a:ext cx="584200" cy="765175"/>
            </a:xfrm>
            <a:prstGeom prst="rect">
              <a:avLst/>
            </a:prstGeom>
          </p:spPr>
          <p:txBody>
            <a:bodyPr anchor="ctr" rtlCol="false" tIns="50800" lIns="50800" bIns="50800" rIns="50800"/>
            <a:lstStyle/>
            <a:p>
              <a:pPr algn="ctr">
                <a:lnSpc>
                  <a:spcPts val="2800"/>
                </a:lnSpc>
              </a:pPr>
            </a:p>
          </p:txBody>
        </p:sp>
      </p:grpSp>
      <p:grpSp>
        <p:nvGrpSpPr>
          <p:cNvPr name="Group 25" id="25"/>
          <p:cNvGrpSpPr/>
          <p:nvPr/>
        </p:nvGrpSpPr>
        <p:grpSpPr>
          <a:xfrm rot="0">
            <a:off x="7593653" y="4290384"/>
            <a:ext cx="813786" cy="699347"/>
            <a:chOff x="0" y="0"/>
            <a:chExt cx="812800" cy="698500"/>
          </a:xfrm>
        </p:grpSpPr>
        <p:sp>
          <p:nvSpPr>
            <p:cNvPr name="Freeform 26" id="26"/>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gradFill rotWithShape="true">
              <a:gsLst>
                <a:gs pos="0">
                  <a:srgbClr val="0063D8">
                    <a:alpha val="100000"/>
                  </a:srgbClr>
                </a:gs>
                <a:gs pos="100000">
                  <a:srgbClr val="03428B">
                    <a:alpha val="100000"/>
                  </a:srgbClr>
                </a:gs>
              </a:gsLst>
              <a:lin ang="0"/>
            </a:gradFill>
          </p:spPr>
        </p:sp>
        <p:sp>
          <p:nvSpPr>
            <p:cNvPr name="TextBox 27" id="27"/>
            <p:cNvSpPr txBox="true"/>
            <p:nvPr/>
          </p:nvSpPr>
          <p:spPr>
            <a:xfrm>
              <a:off x="114300" y="-57150"/>
              <a:ext cx="584200" cy="755650"/>
            </a:xfrm>
            <a:prstGeom prst="rect">
              <a:avLst/>
            </a:prstGeom>
          </p:spPr>
          <p:txBody>
            <a:bodyPr anchor="ctr" rtlCol="false" tIns="50800" lIns="50800" bIns="50800" rIns="50800"/>
            <a:lstStyle/>
            <a:p>
              <a:pPr algn="ctr">
                <a:lnSpc>
                  <a:spcPts val="2799"/>
                </a:lnSpc>
              </a:pPr>
            </a:p>
          </p:txBody>
        </p:sp>
      </p:grpSp>
      <p:grpSp>
        <p:nvGrpSpPr>
          <p:cNvPr name="Group 28" id="28"/>
          <p:cNvGrpSpPr/>
          <p:nvPr/>
        </p:nvGrpSpPr>
        <p:grpSpPr>
          <a:xfrm rot="0">
            <a:off x="2975428" y="9444865"/>
            <a:ext cx="813786" cy="699347"/>
            <a:chOff x="0" y="0"/>
            <a:chExt cx="812800" cy="698500"/>
          </a:xfrm>
        </p:grpSpPr>
        <p:sp>
          <p:nvSpPr>
            <p:cNvPr name="Freeform 29" id="29"/>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gradFill rotWithShape="true">
              <a:gsLst>
                <a:gs pos="0">
                  <a:srgbClr val="0063D8">
                    <a:alpha val="100000"/>
                  </a:srgbClr>
                </a:gs>
                <a:gs pos="100000">
                  <a:srgbClr val="03428B">
                    <a:alpha val="100000"/>
                  </a:srgbClr>
                </a:gs>
              </a:gsLst>
              <a:lin ang="0"/>
            </a:gradFill>
          </p:spPr>
        </p:sp>
        <p:sp>
          <p:nvSpPr>
            <p:cNvPr name="TextBox 30" id="30"/>
            <p:cNvSpPr txBox="true"/>
            <p:nvPr/>
          </p:nvSpPr>
          <p:spPr>
            <a:xfrm>
              <a:off x="114300" y="-57150"/>
              <a:ext cx="584200" cy="755650"/>
            </a:xfrm>
            <a:prstGeom prst="rect">
              <a:avLst/>
            </a:prstGeom>
          </p:spPr>
          <p:txBody>
            <a:bodyPr anchor="ctr" rtlCol="false" tIns="50800" lIns="50800" bIns="50800" rIns="50800"/>
            <a:lstStyle/>
            <a:p>
              <a:pPr algn="ctr">
                <a:lnSpc>
                  <a:spcPts val="2799"/>
                </a:lnSpc>
              </a:pPr>
            </a:p>
          </p:txBody>
        </p:sp>
      </p:grpSp>
      <p:grpSp>
        <p:nvGrpSpPr>
          <p:cNvPr name="Group 31" id="31"/>
          <p:cNvGrpSpPr/>
          <p:nvPr/>
        </p:nvGrpSpPr>
        <p:grpSpPr>
          <a:xfrm rot="0">
            <a:off x="7362846" y="2483466"/>
            <a:ext cx="637700" cy="548023"/>
            <a:chOff x="0" y="0"/>
            <a:chExt cx="812800" cy="698500"/>
          </a:xfrm>
        </p:grpSpPr>
        <p:sp>
          <p:nvSpPr>
            <p:cNvPr name="Freeform 32" id="32"/>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000000">
                <a:alpha val="0"/>
              </a:srgbClr>
            </a:solidFill>
            <a:ln w="19050" cap="sq">
              <a:gradFill>
                <a:gsLst>
                  <a:gs pos="0">
                    <a:srgbClr val="0063D8">
                      <a:alpha val="100000"/>
                    </a:srgbClr>
                  </a:gs>
                  <a:gs pos="100000">
                    <a:srgbClr val="03428B">
                      <a:alpha val="100000"/>
                    </a:srgbClr>
                  </a:gs>
                </a:gsLst>
                <a:lin ang="0"/>
              </a:gradFill>
              <a:prstDash val="solid"/>
              <a:miter/>
            </a:ln>
          </p:spPr>
        </p:sp>
        <p:sp>
          <p:nvSpPr>
            <p:cNvPr name="TextBox 33" id="33"/>
            <p:cNvSpPr txBox="true"/>
            <p:nvPr/>
          </p:nvSpPr>
          <p:spPr>
            <a:xfrm>
              <a:off x="114300" y="-57150"/>
              <a:ext cx="584200" cy="755650"/>
            </a:xfrm>
            <a:prstGeom prst="rect">
              <a:avLst/>
            </a:prstGeom>
          </p:spPr>
          <p:txBody>
            <a:bodyPr anchor="ctr" rtlCol="false" tIns="50800" lIns="50800" bIns="50800" rIns="50800"/>
            <a:lstStyle/>
            <a:p>
              <a:pPr algn="ctr">
                <a:lnSpc>
                  <a:spcPts val="2799"/>
                </a:lnSpc>
              </a:pPr>
            </a:p>
          </p:txBody>
        </p:sp>
      </p:grpSp>
      <p:sp>
        <p:nvSpPr>
          <p:cNvPr name="Freeform 34" id="34"/>
          <p:cNvSpPr/>
          <p:nvPr/>
        </p:nvSpPr>
        <p:spPr>
          <a:xfrm flipH="false" flipV="false" rot="0">
            <a:off x="1409766" y="3487973"/>
            <a:ext cx="7099139" cy="5321468"/>
          </a:xfrm>
          <a:custGeom>
            <a:avLst/>
            <a:gdLst/>
            <a:ahLst/>
            <a:cxnLst/>
            <a:rect r="r" b="b" t="t" l="l"/>
            <a:pathLst>
              <a:path h="5321468" w="7099139">
                <a:moveTo>
                  <a:pt x="0" y="0"/>
                </a:moveTo>
                <a:lnTo>
                  <a:pt x="7099139" y="0"/>
                </a:lnTo>
                <a:lnTo>
                  <a:pt x="7099139" y="5321468"/>
                </a:lnTo>
                <a:lnTo>
                  <a:pt x="0" y="5321468"/>
                </a:lnTo>
                <a:lnTo>
                  <a:pt x="0" y="0"/>
                </a:lnTo>
                <a:close/>
              </a:path>
            </a:pathLst>
          </a:custGeom>
          <a:blipFill>
            <a:blip r:embed="rId3"/>
            <a:stretch>
              <a:fillRect l="0" t="0" r="0" b="0"/>
            </a:stretch>
          </a:blipFill>
        </p:spPr>
      </p:sp>
      <p:sp>
        <p:nvSpPr>
          <p:cNvPr name="TextBox 35" id="35"/>
          <p:cNvSpPr txBox="true"/>
          <p:nvPr/>
        </p:nvSpPr>
        <p:spPr>
          <a:xfrm rot="0">
            <a:off x="216274" y="1633202"/>
            <a:ext cx="5995986" cy="850265"/>
          </a:xfrm>
          <a:prstGeom prst="rect">
            <a:avLst/>
          </a:prstGeom>
        </p:spPr>
        <p:txBody>
          <a:bodyPr anchor="t" rtlCol="false" tIns="0" lIns="0" bIns="0" rIns="0">
            <a:spAutoFit/>
          </a:bodyPr>
          <a:lstStyle/>
          <a:p>
            <a:pPr algn="l">
              <a:lnSpc>
                <a:spcPts val="6655"/>
              </a:lnSpc>
            </a:pPr>
            <a:r>
              <a:rPr lang="en-US" sz="5500">
                <a:solidFill>
                  <a:srgbClr val="FFFFFF"/>
                </a:solidFill>
                <a:latin typeface="TT Supermolot Neue Expanded Bold"/>
                <a:ea typeface="TT Supermolot Neue Expanded Bold"/>
                <a:cs typeface="TT Supermolot Neue Expanded Bold"/>
                <a:sym typeface="TT Supermolot Neue Expanded Bold"/>
              </a:rPr>
              <a:t>APPLICATIONS</a:t>
            </a:r>
          </a:p>
        </p:txBody>
      </p:sp>
      <p:sp>
        <p:nvSpPr>
          <p:cNvPr name="TextBox 36" id="36"/>
          <p:cNvSpPr txBox="true"/>
          <p:nvPr/>
        </p:nvSpPr>
        <p:spPr>
          <a:xfrm rot="0">
            <a:off x="8844582" y="3172870"/>
            <a:ext cx="8647217" cy="6761573"/>
          </a:xfrm>
          <a:prstGeom prst="rect">
            <a:avLst/>
          </a:prstGeom>
        </p:spPr>
        <p:txBody>
          <a:bodyPr anchor="t" rtlCol="false" tIns="0" lIns="0" bIns="0" rIns="0">
            <a:spAutoFit/>
          </a:bodyPr>
          <a:lstStyle/>
          <a:p>
            <a:pPr algn="just" marL="678580" indent="-339290" lvl="1">
              <a:lnSpc>
                <a:spcPts val="4400"/>
              </a:lnSpc>
              <a:buFont typeface="Arial"/>
              <a:buChar char="•"/>
            </a:pPr>
            <a:r>
              <a:rPr lang="en-US" sz="3143" u="sng">
                <a:solidFill>
                  <a:srgbClr val="FFFFFF"/>
                </a:solidFill>
                <a:latin typeface="Canva Sans"/>
                <a:ea typeface="Canva Sans"/>
                <a:cs typeface="Canva Sans"/>
                <a:sym typeface="Canva Sans"/>
              </a:rPr>
              <a:t>Travel and Commuting:</a:t>
            </a:r>
          </a:p>
          <a:p>
            <a:pPr algn="just">
              <a:lnSpc>
                <a:spcPts val="4400"/>
              </a:lnSpc>
            </a:pPr>
            <a:r>
              <a:rPr lang="en-US" sz="3143">
                <a:solidFill>
                  <a:srgbClr val="FFFFFF"/>
                </a:solidFill>
                <a:latin typeface="Canva Sans"/>
                <a:ea typeface="Canva Sans"/>
                <a:cs typeface="Canva Sans"/>
                <a:sym typeface="Canva Sans"/>
              </a:rPr>
              <a:t>Travelers can benefit from features like real-time tracking and security alerts to keep their belongings safe.</a:t>
            </a:r>
          </a:p>
          <a:p>
            <a:pPr algn="just">
              <a:lnSpc>
                <a:spcPts val="4400"/>
              </a:lnSpc>
            </a:pPr>
          </a:p>
          <a:p>
            <a:pPr algn="just" marL="678580" indent="-339290" lvl="1">
              <a:lnSpc>
                <a:spcPts val="4400"/>
              </a:lnSpc>
              <a:buFont typeface="Arial"/>
              <a:buChar char="•"/>
            </a:pPr>
            <a:r>
              <a:rPr lang="en-US" sz="3143" u="sng">
                <a:solidFill>
                  <a:srgbClr val="FFFFFF"/>
                </a:solidFill>
                <a:latin typeface="Canva Sans"/>
                <a:ea typeface="Canva Sans"/>
                <a:cs typeface="Canva Sans"/>
                <a:sym typeface="Canva Sans"/>
              </a:rPr>
              <a:t>School and Office:</a:t>
            </a:r>
          </a:p>
          <a:p>
            <a:pPr algn="just">
              <a:lnSpc>
                <a:spcPts val="4400"/>
              </a:lnSpc>
            </a:pPr>
            <a:r>
              <a:rPr lang="en-US" sz="3143">
                <a:solidFill>
                  <a:srgbClr val="FFFFFF"/>
                </a:solidFill>
                <a:latin typeface="Canva Sans"/>
                <a:ea typeface="Canva Sans"/>
                <a:cs typeface="Canva Sans"/>
                <a:sym typeface="Canva Sans"/>
              </a:rPr>
              <a:t>Students and professionals can use the bag for carrying laptops and other valuables, with added security and monitoring features.</a:t>
            </a:r>
          </a:p>
          <a:p>
            <a:pPr algn="l">
              <a:lnSpc>
                <a:spcPts val="4400"/>
              </a:lnSpc>
            </a:pPr>
          </a:p>
          <a:p>
            <a:pPr algn="ctr">
              <a:lnSpc>
                <a:spcPts val="5158"/>
              </a:lnSpc>
              <a:spcBef>
                <a:spcPct val="0"/>
              </a:spcBef>
            </a:pPr>
          </a:p>
        </p:txBody>
      </p:sp>
      <p:grpSp>
        <p:nvGrpSpPr>
          <p:cNvPr name="Group 37" id="37"/>
          <p:cNvGrpSpPr/>
          <p:nvPr/>
        </p:nvGrpSpPr>
        <p:grpSpPr>
          <a:xfrm rot="0">
            <a:off x="1308300" y="3575373"/>
            <a:ext cx="7099139" cy="5321468"/>
            <a:chOff x="0" y="0"/>
            <a:chExt cx="1869732" cy="1401539"/>
          </a:xfrm>
        </p:grpSpPr>
        <p:sp>
          <p:nvSpPr>
            <p:cNvPr name="Freeform 38" id="38"/>
            <p:cNvSpPr/>
            <p:nvPr/>
          </p:nvSpPr>
          <p:spPr>
            <a:xfrm flipH="false" flipV="false" rot="0">
              <a:off x="0" y="0"/>
              <a:ext cx="1869732" cy="1401539"/>
            </a:xfrm>
            <a:custGeom>
              <a:avLst/>
              <a:gdLst/>
              <a:ahLst/>
              <a:cxnLst/>
              <a:rect r="r" b="b" t="t" l="l"/>
              <a:pathLst>
                <a:path h="1401539" w="1869732">
                  <a:moveTo>
                    <a:pt x="0" y="0"/>
                  </a:moveTo>
                  <a:lnTo>
                    <a:pt x="1869732" y="0"/>
                  </a:lnTo>
                  <a:lnTo>
                    <a:pt x="1869732" y="1401539"/>
                  </a:lnTo>
                  <a:lnTo>
                    <a:pt x="0" y="1401539"/>
                  </a:lnTo>
                  <a:close/>
                </a:path>
              </a:pathLst>
            </a:custGeom>
            <a:solidFill>
              <a:srgbClr val="000000">
                <a:alpha val="0"/>
              </a:srgbClr>
            </a:solidFill>
            <a:ln w="38100" cap="sq">
              <a:gradFill>
                <a:gsLst>
                  <a:gs pos="0">
                    <a:srgbClr val="FF2BC4">
                      <a:alpha val="100000"/>
                    </a:srgbClr>
                  </a:gs>
                  <a:gs pos="100000">
                    <a:srgbClr val="5500FF">
                      <a:alpha val="100000"/>
                    </a:srgbClr>
                  </a:gs>
                </a:gsLst>
                <a:lin ang="2700000"/>
              </a:gradFill>
              <a:prstDash val="solid"/>
              <a:miter/>
            </a:ln>
          </p:spPr>
        </p:sp>
        <p:sp>
          <p:nvSpPr>
            <p:cNvPr name="TextBox 39" id="39"/>
            <p:cNvSpPr txBox="true"/>
            <p:nvPr/>
          </p:nvSpPr>
          <p:spPr>
            <a:xfrm>
              <a:off x="0" y="-38100"/>
              <a:ext cx="1869732" cy="1439639"/>
            </a:xfrm>
            <a:prstGeom prst="rect">
              <a:avLst/>
            </a:prstGeom>
          </p:spPr>
          <p:txBody>
            <a:bodyPr anchor="ctr" rtlCol="false" tIns="50800" lIns="50800" bIns="50800" rIns="50800"/>
            <a:lstStyle/>
            <a:p>
              <a:pPr algn="ctr">
                <a:lnSpc>
                  <a:spcPts val="2659"/>
                </a:lnSpc>
              </a:pPr>
            </a:p>
          </p:txBody>
        </p:sp>
      </p:grpSp>
      <p:grpSp>
        <p:nvGrpSpPr>
          <p:cNvPr name="Group 40" id="40"/>
          <p:cNvGrpSpPr/>
          <p:nvPr/>
        </p:nvGrpSpPr>
        <p:grpSpPr>
          <a:xfrm rot="0">
            <a:off x="5434699" y="8896842"/>
            <a:ext cx="637700" cy="548023"/>
            <a:chOff x="0" y="0"/>
            <a:chExt cx="812800" cy="698500"/>
          </a:xfrm>
        </p:grpSpPr>
        <p:sp>
          <p:nvSpPr>
            <p:cNvPr name="Freeform 41" id="41"/>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000000">
                <a:alpha val="0"/>
              </a:srgbClr>
            </a:solidFill>
            <a:ln w="19050" cap="sq">
              <a:gradFill>
                <a:gsLst>
                  <a:gs pos="0">
                    <a:srgbClr val="0063D8">
                      <a:alpha val="100000"/>
                    </a:srgbClr>
                  </a:gs>
                  <a:gs pos="100000">
                    <a:srgbClr val="03428B">
                      <a:alpha val="100000"/>
                    </a:srgbClr>
                  </a:gs>
                </a:gsLst>
                <a:lin ang="0"/>
              </a:gradFill>
              <a:prstDash val="solid"/>
              <a:miter/>
            </a:ln>
          </p:spPr>
        </p:sp>
        <p:sp>
          <p:nvSpPr>
            <p:cNvPr name="TextBox 42" id="42"/>
            <p:cNvSpPr txBox="true"/>
            <p:nvPr/>
          </p:nvSpPr>
          <p:spPr>
            <a:xfrm>
              <a:off x="114300" y="-57150"/>
              <a:ext cx="584200" cy="755650"/>
            </a:xfrm>
            <a:prstGeom prst="rect">
              <a:avLst/>
            </a:prstGeom>
          </p:spPr>
          <p:txBody>
            <a:bodyPr anchor="ctr" rtlCol="false" tIns="50800" lIns="50800" bIns="50800" rIns="50800"/>
            <a:lstStyle/>
            <a:p>
              <a:pPr algn="ctr">
                <a:lnSpc>
                  <a:spcPts val="2799"/>
                </a:lnSpc>
              </a:pPr>
            </a:p>
          </p:txBody>
        </p:sp>
      </p:grpSp>
      <p:sp>
        <p:nvSpPr>
          <p:cNvPr name="Freeform 43" id="43"/>
          <p:cNvSpPr/>
          <p:nvPr/>
        </p:nvSpPr>
        <p:spPr>
          <a:xfrm flipH="false" flipV="false" rot="0">
            <a:off x="1329943" y="3481961"/>
            <a:ext cx="8651876" cy="5414881"/>
          </a:xfrm>
          <a:custGeom>
            <a:avLst/>
            <a:gdLst/>
            <a:ahLst/>
            <a:cxnLst/>
            <a:rect r="r" b="b" t="t" l="l"/>
            <a:pathLst>
              <a:path h="5414881" w="8651876">
                <a:moveTo>
                  <a:pt x="0" y="0"/>
                </a:moveTo>
                <a:lnTo>
                  <a:pt x="8651876" y="0"/>
                </a:lnTo>
                <a:lnTo>
                  <a:pt x="8651876" y="5414881"/>
                </a:lnTo>
                <a:lnTo>
                  <a:pt x="0" y="5414881"/>
                </a:lnTo>
                <a:lnTo>
                  <a:pt x="0" y="0"/>
                </a:lnTo>
                <a:close/>
              </a:path>
            </a:pathLst>
          </a:custGeom>
          <a:blipFill>
            <a:blip r:embed="rId4"/>
            <a:stretch>
              <a:fillRect l="0" t="0" r="0" b="0"/>
            </a:stretch>
          </a:blipFill>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10053D"/>
        </a:solidFill>
      </p:bgPr>
    </p:bg>
    <p:spTree>
      <p:nvGrpSpPr>
        <p:cNvPr id="1" name=""/>
        <p:cNvGrpSpPr/>
        <p:nvPr/>
      </p:nvGrpSpPr>
      <p:grpSpPr>
        <a:xfrm>
          <a:off x="0" y="0"/>
          <a:ext cx="0" cy="0"/>
          <a:chOff x="0" y="0"/>
          <a:chExt cx="0" cy="0"/>
        </a:xfrm>
      </p:grpSpPr>
      <p:sp>
        <p:nvSpPr>
          <p:cNvPr name="Freeform 2" id="2"/>
          <p:cNvSpPr/>
          <p:nvPr/>
        </p:nvSpPr>
        <p:spPr>
          <a:xfrm flipH="false" flipV="false" rot="0">
            <a:off x="12708290" y="-3086100"/>
            <a:ext cx="8229600" cy="8229600"/>
          </a:xfrm>
          <a:custGeom>
            <a:avLst/>
            <a:gdLst/>
            <a:ahLst/>
            <a:cxnLst/>
            <a:rect r="r" b="b" t="t" l="l"/>
            <a:pathLst>
              <a:path h="8229600" w="8229600">
                <a:moveTo>
                  <a:pt x="0" y="0"/>
                </a:moveTo>
                <a:lnTo>
                  <a:pt x="8229600" y="0"/>
                </a:lnTo>
                <a:lnTo>
                  <a:pt x="8229600" y="8229600"/>
                </a:lnTo>
                <a:lnTo>
                  <a:pt x="0" y="8229600"/>
                </a:lnTo>
                <a:lnTo>
                  <a:pt x="0" y="0"/>
                </a:lnTo>
                <a:close/>
              </a:path>
            </a:pathLst>
          </a:custGeom>
          <a:blipFill>
            <a:blip r:embed="rId2">
              <a:alphaModFix amt="36000"/>
            </a:blip>
            <a:stretch>
              <a:fillRect l="0" t="0" r="0" b="0"/>
            </a:stretch>
          </a:blipFill>
        </p:spPr>
      </p:sp>
      <p:sp>
        <p:nvSpPr>
          <p:cNvPr name="Freeform 3" id="3"/>
          <p:cNvSpPr/>
          <p:nvPr/>
        </p:nvSpPr>
        <p:spPr>
          <a:xfrm flipH="false" flipV="false" rot="0">
            <a:off x="-2484392" y="6367692"/>
            <a:ext cx="5781216" cy="5781216"/>
          </a:xfrm>
          <a:custGeom>
            <a:avLst/>
            <a:gdLst/>
            <a:ahLst/>
            <a:cxnLst/>
            <a:rect r="r" b="b" t="t" l="l"/>
            <a:pathLst>
              <a:path h="5781216" w="5781216">
                <a:moveTo>
                  <a:pt x="0" y="0"/>
                </a:moveTo>
                <a:lnTo>
                  <a:pt x="5781216" y="0"/>
                </a:lnTo>
                <a:lnTo>
                  <a:pt x="5781216" y="5781216"/>
                </a:lnTo>
                <a:lnTo>
                  <a:pt x="0" y="5781216"/>
                </a:lnTo>
                <a:lnTo>
                  <a:pt x="0" y="0"/>
                </a:lnTo>
                <a:close/>
              </a:path>
            </a:pathLst>
          </a:custGeom>
          <a:blipFill>
            <a:blip r:embed="rId2">
              <a:alphaModFix amt="36000"/>
            </a:blip>
            <a:stretch>
              <a:fillRect l="0" t="0" r="0" b="0"/>
            </a:stretch>
          </a:blipFill>
        </p:spPr>
      </p:sp>
      <p:grpSp>
        <p:nvGrpSpPr>
          <p:cNvPr name="Group 4" id="4"/>
          <p:cNvGrpSpPr/>
          <p:nvPr/>
        </p:nvGrpSpPr>
        <p:grpSpPr>
          <a:xfrm rot="0">
            <a:off x="17839141" y="8809441"/>
            <a:ext cx="448859" cy="448859"/>
            <a:chOff x="0" y="0"/>
            <a:chExt cx="118218" cy="118218"/>
          </a:xfrm>
        </p:grpSpPr>
        <p:sp>
          <p:nvSpPr>
            <p:cNvPr name="Freeform 5" id="5"/>
            <p:cNvSpPr/>
            <p:nvPr/>
          </p:nvSpPr>
          <p:spPr>
            <a:xfrm flipH="false" flipV="false" rot="0">
              <a:off x="0" y="0"/>
              <a:ext cx="118218" cy="118218"/>
            </a:xfrm>
            <a:custGeom>
              <a:avLst/>
              <a:gdLst/>
              <a:ahLst/>
              <a:cxnLst/>
              <a:rect r="r" b="b" t="t" l="l"/>
              <a:pathLst>
                <a:path h="118218" w="118218">
                  <a:moveTo>
                    <a:pt x="0" y="0"/>
                  </a:moveTo>
                  <a:lnTo>
                    <a:pt x="118218" y="0"/>
                  </a:lnTo>
                  <a:lnTo>
                    <a:pt x="118218" y="118218"/>
                  </a:lnTo>
                  <a:lnTo>
                    <a:pt x="0" y="118218"/>
                  </a:lnTo>
                  <a:close/>
                </a:path>
              </a:pathLst>
            </a:custGeom>
            <a:gradFill rotWithShape="true">
              <a:gsLst>
                <a:gs pos="0">
                  <a:srgbClr val="FF2BC4">
                    <a:alpha val="100000"/>
                  </a:srgbClr>
                </a:gs>
                <a:gs pos="100000">
                  <a:srgbClr val="5500FF">
                    <a:alpha val="100000"/>
                  </a:srgbClr>
                </a:gs>
              </a:gsLst>
              <a:lin ang="2700000"/>
            </a:gradFill>
          </p:spPr>
        </p:sp>
        <p:sp>
          <p:nvSpPr>
            <p:cNvPr name="TextBox 6" id="6"/>
            <p:cNvSpPr txBox="true"/>
            <p:nvPr/>
          </p:nvSpPr>
          <p:spPr>
            <a:xfrm>
              <a:off x="0" y="-38100"/>
              <a:ext cx="118218" cy="156318"/>
            </a:xfrm>
            <a:prstGeom prst="rect">
              <a:avLst/>
            </a:prstGeom>
          </p:spPr>
          <p:txBody>
            <a:bodyPr anchor="ctr" rtlCol="false" tIns="50800" lIns="50800" bIns="50800" rIns="50800"/>
            <a:lstStyle/>
            <a:p>
              <a:pPr algn="ctr">
                <a:lnSpc>
                  <a:spcPts val="2659"/>
                </a:lnSpc>
              </a:pPr>
            </a:p>
          </p:txBody>
        </p:sp>
      </p:grpSp>
      <p:grpSp>
        <p:nvGrpSpPr>
          <p:cNvPr name="Group 7" id="7"/>
          <p:cNvGrpSpPr/>
          <p:nvPr/>
        </p:nvGrpSpPr>
        <p:grpSpPr>
          <a:xfrm rot="0">
            <a:off x="17839141" y="8360583"/>
            <a:ext cx="448859" cy="448859"/>
            <a:chOff x="0" y="0"/>
            <a:chExt cx="118218" cy="118218"/>
          </a:xfrm>
        </p:grpSpPr>
        <p:sp>
          <p:nvSpPr>
            <p:cNvPr name="Freeform 8" id="8"/>
            <p:cNvSpPr/>
            <p:nvPr/>
          </p:nvSpPr>
          <p:spPr>
            <a:xfrm flipH="false" flipV="false" rot="0">
              <a:off x="0" y="0"/>
              <a:ext cx="118218" cy="118218"/>
            </a:xfrm>
            <a:custGeom>
              <a:avLst/>
              <a:gdLst/>
              <a:ahLst/>
              <a:cxnLst/>
              <a:rect r="r" b="b" t="t" l="l"/>
              <a:pathLst>
                <a:path h="118218" w="118218">
                  <a:moveTo>
                    <a:pt x="0" y="0"/>
                  </a:moveTo>
                  <a:lnTo>
                    <a:pt x="118218" y="0"/>
                  </a:lnTo>
                  <a:lnTo>
                    <a:pt x="118218" y="118218"/>
                  </a:lnTo>
                  <a:lnTo>
                    <a:pt x="0" y="118218"/>
                  </a:lnTo>
                  <a:close/>
                </a:path>
              </a:pathLst>
            </a:custGeom>
            <a:solidFill>
              <a:srgbClr val="FFFFFF">
                <a:alpha val="19608"/>
              </a:srgbClr>
            </a:solidFill>
          </p:spPr>
        </p:sp>
        <p:sp>
          <p:nvSpPr>
            <p:cNvPr name="TextBox 9" id="9"/>
            <p:cNvSpPr txBox="true"/>
            <p:nvPr/>
          </p:nvSpPr>
          <p:spPr>
            <a:xfrm>
              <a:off x="0" y="-38100"/>
              <a:ext cx="118218" cy="156318"/>
            </a:xfrm>
            <a:prstGeom prst="rect">
              <a:avLst/>
            </a:prstGeom>
          </p:spPr>
          <p:txBody>
            <a:bodyPr anchor="ctr" rtlCol="false" tIns="50800" lIns="50800" bIns="50800" rIns="50800"/>
            <a:lstStyle/>
            <a:p>
              <a:pPr algn="ctr">
                <a:lnSpc>
                  <a:spcPts val="2659"/>
                </a:lnSpc>
              </a:pPr>
            </a:p>
          </p:txBody>
        </p:sp>
      </p:grpSp>
      <p:grpSp>
        <p:nvGrpSpPr>
          <p:cNvPr name="Group 10" id="10"/>
          <p:cNvGrpSpPr/>
          <p:nvPr/>
        </p:nvGrpSpPr>
        <p:grpSpPr>
          <a:xfrm rot="0">
            <a:off x="0" y="8708525"/>
            <a:ext cx="7438511" cy="1578475"/>
            <a:chOff x="0" y="0"/>
            <a:chExt cx="1959114" cy="415730"/>
          </a:xfrm>
        </p:grpSpPr>
        <p:sp>
          <p:nvSpPr>
            <p:cNvPr name="Freeform 11" id="11"/>
            <p:cNvSpPr/>
            <p:nvPr/>
          </p:nvSpPr>
          <p:spPr>
            <a:xfrm flipH="false" flipV="false" rot="0">
              <a:off x="0" y="0"/>
              <a:ext cx="1959114" cy="415730"/>
            </a:xfrm>
            <a:custGeom>
              <a:avLst/>
              <a:gdLst/>
              <a:ahLst/>
              <a:cxnLst/>
              <a:rect r="r" b="b" t="t" l="l"/>
              <a:pathLst>
                <a:path h="415730" w="1959114">
                  <a:moveTo>
                    <a:pt x="0" y="0"/>
                  </a:moveTo>
                  <a:lnTo>
                    <a:pt x="1959114" y="0"/>
                  </a:lnTo>
                  <a:lnTo>
                    <a:pt x="1959114" y="415730"/>
                  </a:lnTo>
                  <a:lnTo>
                    <a:pt x="0" y="415730"/>
                  </a:lnTo>
                  <a:close/>
                </a:path>
              </a:pathLst>
            </a:custGeom>
            <a:gradFill rotWithShape="true">
              <a:gsLst>
                <a:gs pos="0">
                  <a:srgbClr val="FF2BC4">
                    <a:alpha val="100000"/>
                  </a:srgbClr>
                </a:gs>
                <a:gs pos="100000">
                  <a:srgbClr val="5500FF">
                    <a:alpha val="100000"/>
                  </a:srgbClr>
                </a:gs>
              </a:gsLst>
              <a:lin ang="2700000"/>
            </a:gradFill>
          </p:spPr>
        </p:sp>
        <p:sp>
          <p:nvSpPr>
            <p:cNvPr name="TextBox 12" id="12"/>
            <p:cNvSpPr txBox="true"/>
            <p:nvPr/>
          </p:nvSpPr>
          <p:spPr>
            <a:xfrm>
              <a:off x="0" y="-38100"/>
              <a:ext cx="1959114" cy="453830"/>
            </a:xfrm>
            <a:prstGeom prst="rect">
              <a:avLst/>
            </a:prstGeom>
          </p:spPr>
          <p:txBody>
            <a:bodyPr anchor="ctr" rtlCol="false" tIns="50800" lIns="50800" bIns="50800" rIns="50800"/>
            <a:lstStyle/>
            <a:p>
              <a:pPr algn="ctr">
                <a:lnSpc>
                  <a:spcPts val="2659"/>
                </a:lnSpc>
              </a:pPr>
            </a:p>
          </p:txBody>
        </p:sp>
      </p:grpSp>
      <p:sp>
        <p:nvSpPr>
          <p:cNvPr name="Freeform 13" id="13"/>
          <p:cNvSpPr/>
          <p:nvPr/>
        </p:nvSpPr>
        <p:spPr>
          <a:xfrm flipH="false" flipV="false" rot="0">
            <a:off x="8103900" y="2395760"/>
            <a:ext cx="2156324" cy="2156324"/>
          </a:xfrm>
          <a:custGeom>
            <a:avLst/>
            <a:gdLst/>
            <a:ahLst/>
            <a:cxnLst/>
            <a:rect r="r" b="b" t="t" l="l"/>
            <a:pathLst>
              <a:path h="2156324" w="2156324">
                <a:moveTo>
                  <a:pt x="0" y="0"/>
                </a:moveTo>
                <a:lnTo>
                  <a:pt x="2156323" y="0"/>
                </a:lnTo>
                <a:lnTo>
                  <a:pt x="2156323" y="2156324"/>
                </a:lnTo>
                <a:lnTo>
                  <a:pt x="0" y="2156324"/>
                </a:lnTo>
                <a:lnTo>
                  <a:pt x="0" y="0"/>
                </a:lnTo>
                <a:close/>
              </a:path>
            </a:pathLst>
          </a:custGeom>
          <a:blipFill>
            <a:blip r:embed="rId2"/>
            <a:stretch>
              <a:fillRect l="0" t="0" r="0" b="0"/>
            </a:stretch>
          </a:blipFill>
        </p:spPr>
      </p:sp>
      <p:sp>
        <p:nvSpPr>
          <p:cNvPr name="Freeform 14" id="14"/>
          <p:cNvSpPr/>
          <p:nvPr/>
        </p:nvSpPr>
        <p:spPr>
          <a:xfrm flipH="false" flipV="false" rot="0">
            <a:off x="15369063" y="4211368"/>
            <a:ext cx="2156324" cy="2156324"/>
          </a:xfrm>
          <a:custGeom>
            <a:avLst/>
            <a:gdLst/>
            <a:ahLst/>
            <a:cxnLst/>
            <a:rect r="r" b="b" t="t" l="l"/>
            <a:pathLst>
              <a:path h="2156324" w="2156324">
                <a:moveTo>
                  <a:pt x="0" y="0"/>
                </a:moveTo>
                <a:lnTo>
                  <a:pt x="2156324" y="0"/>
                </a:lnTo>
                <a:lnTo>
                  <a:pt x="2156324" y="2156324"/>
                </a:lnTo>
                <a:lnTo>
                  <a:pt x="0" y="2156324"/>
                </a:lnTo>
                <a:lnTo>
                  <a:pt x="0" y="0"/>
                </a:lnTo>
                <a:close/>
              </a:path>
            </a:pathLst>
          </a:custGeom>
          <a:blipFill>
            <a:blip r:embed="rId2"/>
            <a:stretch>
              <a:fillRect l="0" t="0" r="0" b="0"/>
            </a:stretch>
          </a:blipFill>
        </p:spPr>
      </p:sp>
      <p:grpSp>
        <p:nvGrpSpPr>
          <p:cNvPr name="Group 15" id="15"/>
          <p:cNvGrpSpPr/>
          <p:nvPr/>
        </p:nvGrpSpPr>
        <p:grpSpPr>
          <a:xfrm rot="0">
            <a:off x="1672128" y="1217626"/>
            <a:ext cx="1193492" cy="47625"/>
            <a:chOff x="0" y="0"/>
            <a:chExt cx="314335" cy="12543"/>
          </a:xfrm>
        </p:grpSpPr>
        <p:sp>
          <p:nvSpPr>
            <p:cNvPr name="Freeform 16" id="16"/>
            <p:cNvSpPr/>
            <p:nvPr/>
          </p:nvSpPr>
          <p:spPr>
            <a:xfrm flipH="false" flipV="false" rot="0">
              <a:off x="0" y="0"/>
              <a:ext cx="314335" cy="12543"/>
            </a:xfrm>
            <a:custGeom>
              <a:avLst/>
              <a:gdLst/>
              <a:ahLst/>
              <a:cxnLst/>
              <a:rect r="r" b="b" t="t" l="l"/>
              <a:pathLst>
                <a:path h="12543" w="314335">
                  <a:moveTo>
                    <a:pt x="0" y="0"/>
                  </a:moveTo>
                  <a:lnTo>
                    <a:pt x="314335" y="0"/>
                  </a:lnTo>
                  <a:lnTo>
                    <a:pt x="314335" y="12543"/>
                  </a:lnTo>
                  <a:lnTo>
                    <a:pt x="0" y="12543"/>
                  </a:lnTo>
                  <a:close/>
                </a:path>
              </a:pathLst>
            </a:custGeom>
            <a:gradFill rotWithShape="true">
              <a:gsLst>
                <a:gs pos="0">
                  <a:srgbClr val="FF2BC4">
                    <a:alpha val="100000"/>
                  </a:srgbClr>
                </a:gs>
                <a:gs pos="100000">
                  <a:srgbClr val="5500FF">
                    <a:alpha val="100000"/>
                  </a:srgbClr>
                </a:gs>
              </a:gsLst>
              <a:lin ang="2700000"/>
            </a:gradFill>
          </p:spPr>
        </p:sp>
        <p:sp>
          <p:nvSpPr>
            <p:cNvPr name="TextBox 17" id="17"/>
            <p:cNvSpPr txBox="true"/>
            <p:nvPr/>
          </p:nvSpPr>
          <p:spPr>
            <a:xfrm>
              <a:off x="0" y="-38100"/>
              <a:ext cx="314335" cy="50643"/>
            </a:xfrm>
            <a:prstGeom prst="rect">
              <a:avLst/>
            </a:prstGeom>
          </p:spPr>
          <p:txBody>
            <a:bodyPr anchor="ctr" rtlCol="false" tIns="50800" lIns="50800" bIns="50800" rIns="50800"/>
            <a:lstStyle/>
            <a:p>
              <a:pPr algn="ctr">
                <a:lnSpc>
                  <a:spcPts val="2659"/>
                </a:lnSpc>
              </a:pPr>
            </a:p>
          </p:txBody>
        </p:sp>
      </p:grpSp>
      <p:grpSp>
        <p:nvGrpSpPr>
          <p:cNvPr name="Group 18" id="18"/>
          <p:cNvGrpSpPr/>
          <p:nvPr/>
        </p:nvGrpSpPr>
        <p:grpSpPr>
          <a:xfrm rot="0">
            <a:off x="-1428372" y="-675432"/>
            <a:ext cx="4516498" cy="3881366"/>
            <a:chOff x="0" y="0"/>
            <a:chExt cx="812800" cy="698500"/>
          </a:xfrm>
        </p:grpSpPr>
        <p:sp>
          <p:nvSpPr>
            <p:cNvPr name="Freeform 19" id="19"/>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000000">
                <a:alpha val="0"/>
              </a:srgbClr>
            </a:solidFill>
            <a:ln w="514350" cap="sq">
              <a:gradFill>
                <a:gsLst>
                  <a:gs pos="0">
                    <a:srgbClr val="0063D8">
                      <a:alpha val="63000"/>
                    </a:srgbClr>
                  </a:gs>
                  <a:gs pos="100000">
                    <a:srgbClr val="03428B">
                      <a:alpha val="63000"/>
                    </a:srgbClr>
                  </a:gs>
                </a:gsLst>
                <a:lin ang="0"/>
              </a:gradFill>
              <a:prstDash val="solid"/>
              <a:miter/>
            </a:ln>
          </p:spPr>
        </p:sp>
        <p:sp>
          <p:nvSpPr>
            <p:cNvPr name="TextBox 20" id="20"/>
            <p:cNvSpPr txBox="true"/>
            <p:nvPr/>
          </p:nvSpPr>
          <p:spPr>
            <a:xfrm>
              <a:off x="114300" y="-66675"/>
              <a:ext cx="584200" cy="765175"/>
            </a:xfrm>
            <a:prstGeom prst="rect">
              <a:avLst/>
            </a:prstGeom>
          </p:spPr>
          <p:txBody>
            <a:bodyPr anchor="ctr" rtlCol="false" tIns="50800" lIns="50800" bIns="50800" rIns="50800"/>
            <a:lstStyle/>
            <a:p>
              <a:pPr algn="ctr">
                <a:lnSpc>
                  <a:spcPts val="2800"/>
                </a:lnSpc>
              </a:pPr>
            </a:p>
          </p:txBody>
        </p:sp>
      </p:grpSp>
      <p:grpSp>
        <p:nvGrpSpPr>
          <p:cNvPr name="Group 21" id="21"/>
          <p:cNvGrpSpPr/>
          <p:nvPr/>
        </p:nvGrpSpPr>
        <p:grpSpPr>
          <a:xfrm rot="0">
            <a:off x="7239929" y="996624"/>
            <a:ext cx="1316557" cy="1131417"/>
            <a:chOff x="0" y="0"/>
            <a:chExt cx="812800" cy="698500"/>
          </a:xfrm>
        </p:grpSpPr>
        <p:sp>
          <p:nvSpPr>
            <p:cNvPr name="Freeform 22" id="22"/>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gradFill rotWithShape="true">
              <a:gsLst>
                <a:gs pos="0">
                  <a:srgbClr val="0063D8">
                    <a:alpha val="100000"/>
                  </a:srgbClr>
                </a:gs>
                <a:gs pos="100000">
                  <a:srgbClr val="03428B">
                    <a:alpha val="100000"/>
                  </a:srgbClr>
                </a:gs>
              </a:gsLst>
              <a:lin ang="0"/>
            </a:gradFill>
          </p:spPr>
        </p:sp>
        <p:sp>
          <p:nvSpPr>
            <p:cNvPr name="TextBox 23" id="23"/>
            <p:cNvSpPr txBox="true"/>
            <p:nvPr/>
          </p:nvSpPr>
          <p:spPr>
            <a:xfrm>
              <a:off x="114300" y="-57150"/>
              <a:ext cx="584200" cy="755650"/>
            </a:xfrm>
            <a:prstGeom prst="rect">
              <a:avLst/>
            </a:prstGeom>
          </p:spPr>
          <p:txBody>
            <a:bodyPr anchor="ctr" rtlCol="false" tIns="50800" lIns="50800" bIns="50800" rIns="50800"/>
            <a:lstStyle/>
            <a:p>
              <a:pPr algn="ctr">
                <a:lnSpc>
                  <a:spcPts val="2799"/>
                </a:lnSpc>
              </a:pPr>
            </a:p>
          </p:txBody>
        </p:sp>
      </p:grpSp>
      <p:grpSp>
        <p:nvGrpSpPr>
          <p:cNvPr name="Group 24" id="24"/>
          <p:cNvGrpSpPr/>
          <p:nvPr/>
        </p:nvGrpSpPr>
        <p:grpSpPr>
          <a:xfrm rot="0">
            <a:off x="9228541" y="331024"/>
            <a:ext cx="1031682" cy="886602"/>
            <a:chOff x="0" y="0"/>
            <a:chExt cx="812800" cy="698500"/>
          </a:xfrm>
        </p:grpSpPr>
        <p:sp>
          <p:nvSpPr>
            <p:cNvPr name="Freeform 25" id="25"/>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000000">
                <a:alpha val="0"/>
              </a:srgbClr>
            </a:solidFill>
            <a:ln w="19050" cap="sq">
              <a:gradFill>
                <a:gsLst>
                  <a:gs pos="0">
                    <a:srgbClr val="0063D8">
                      <a:alpha val="100000"/>
                    </a:srgbClr>
                  </a:gs>
                  <a:gs pos="100000">
                    <a:srgbClr val="03428B">
                      <a:alpha val="100000"/>
                    </a:srgbClr>
                  </a:gs>
                </a:gsLst>
                <a:lin ang="0"/>
              </a:gradFill>
              <a:prstDash val="solid"/>
              <a:miter/>
            </a:ln>
          </p:spPr>
        </p:sp>
        <p:sp>
          <p:nvSpPr>
            <p:cNvPr name="TextBox 26" id="26"/>
            <p:cNvSpPr txBox="true"/>
            <p:nvPr/>
          </p:nvSpPr>
          <p:spPr>
            <a:xfrm>
              <a:off x="114300" y="-57150"/>
              <a:ext cx="584200" cy="755650"/>
            </a:xfrm>
            <a:prstGeom prst="rect">
              <a:avLst/>
            </a:prstGeom>
          </p:spPr>
          <p:txBody>
            <a:bodyPr anchor="ctr" rtlCol="false" tIns="50800" lIns="50800" bIns="50800" rIns="50800"/>
            <a:lstStyle/>
            <a:p>
              <a:pPr algn="ctr">
                <a:lnSpc>
                  <a:spcPts val="2799"/>
                </a:lnSpc>
              </a:pPr>
            </a:p>
          </p:txBody>
        </p:sp>
      </p:grpSp>
      <p:sp>
        <p:nvSpPr>
          <p:cNvPr name="Freeform 27" id="27"/>
          <p:cNvSpPr/>
          <p:nvPr/>
        </p:nvSpPr>
        <p:spPr>
          <a:xfrm flipH="false" flipV="false" rot="0">
            <a:off x="0" y="2924927"/>
            <a:ext cx="9473413" cy="5620892"/>
          </a:xfrm>
          <a:custGeom>
            <a:avLst/>
            <a:gdLst/>
            <a:ahLst/>
            <a:cxnLst/>
            <a:rect r="r" b="b" t="t" l="l"/>
            <a:pathLst>
              <a:path h="5620892" w="9473413">
                <a:moveTo>
                  <a:pt x="0" y="0"/>
                </a:moveTo>
                <a:lnTo>
                  <a:pt x="9473413" y="0"/>
                </a:lnTo>
                <a:lnTo>
                  <a:pt x="9473413" y="5620891"/>
                </a:lnTo>
                <a:lnTo>
                  <a:pt x="0" y="5620891"/>
                </a:lnTo>
                <a:lnTo>
                  <a:pt x="0" y="0"/>
                </a:lnTo>
                <a:close/>
              </a:path>
            </a:pathLst>
          </a:custGeom>
          <a:blipFill>
            <a:blip r:embed="rId3"/>
            <a:stretch>
              <a:fillRect l="0" t="0" r="0" b="0"/>
            </a:stretch>
          </a:blipFill>
        </p:spPr>
      </p:sp>
      <p:sp>
        <p:nvSpPr>
          <p:cNvPr name="TextBox 28" id="28"/>
          <p:cNvSpPr txBox="true"/>
          <p:nvPr/>
        </p:nvSpPr>
        <p:spPr>
          <a:xfrm rot="0">
            <a:off x="10146842" y="1198576"/>
            <a:ext cx="6718669" cy="1574497"/>
          </a:xfrm>
          <a:prstGeom prst="rect">
            <a:avLst/>
          </a:prstGeom>
        </p:spPr>
        <p:txBody>
          <a:bodyPr anchor="t" rtlCol="false" tIns="0" lIns="0" bIns="0" rIns="0">
            <a:spAutoFit/>
          </a:bodyPr>
          <a:lstStyle/>
          <a:p>
            <a:pPr algn="l">
              <a:lnSpc>
                <a:spcPts val="6171"/>
              </a:lnSpc>
            </a:pPr>
            <a:r>
              <a:rPr lang="en-US" sz="5100">
                <a:solidFill>
                  <a:srgbClr val="FFFFFF"/>
                </a:solidFill>
                <a:latin typeface="TT Supermolot Neue Expanded Bold"/>
                <a:ea typeface="TT Supermolot Neue Expanded Bold"/>
                <a:cs typeface="TT Supermolot Neue Expanded Bold"/>
                <a:sym typeface="TT Supermolot Neue Expanded Bold"/>
              </a:rPr>
              <a:t> CONCLUSION AND SCOPE </a:t>
            </a:r>
          </a:p>
        </p:txBody>
      </p:sp>
      <p:sp>
        <p:nvSpPr>
          <p:cNvPr name="TextBox 29" id="29"/>
          <p:cNvSpPr txBox="true"/>
          <p:nvPr/>
        </p:nvSpPr>
        <p:spPr>
          <a:xfrm rot="0">
            <a:off x="10146842" y="3426297"/>
            <a:ext cx="7668114" cy="5320338"/>
          </a:xfrm>
          <a:prstGeom prst="rect">
            <a:avLst/>
          </a:prstGeom>
        </p:spPr>
        <p:txBody>
          <a:bodyPr anchor="t" rtlCol="false" tIns="0" lIns="0" bIns="0" rIns="0">
            <a:spAutoFit/>
          </a:bodyPr>
          <a:lstStyle/>
          <a:p>
            <a:pPr algn="just">
              <a:lnSpc>
                <a:spcPts val="3876"/>
              </a:lnSpc>
              <a:spcBef>
                <a:spcPct val="0"/>
              </a:spcBef>
            </a:pPr>
            <a:r>
              <a:rPr lang="en-US" sz="2768">
                <a:solidFill>
                  <a:srgbClr val="FFFFFF"/>
                </a:solidFill>
                <a:latin typeface="Canva Sans"/>
                <a:ea typeface="Canva Sans"/>
                <a:cs typeface="Canva Sans"/>
                <a:sym typeface="Canva Sans"/>
              </a:rPr>
              <a:t>As a result of this project, an innovative carry bag was developed which makes life easier and smoother. The main aim of the project is to facilitate the transport of heavy bags. So through this project, the problem of dragging luggage was tackled and additionally, some security features were provided. This innovation is low-cost and user-friendly. The location of the system can be obtained by the user on their smartphone and they can also stop and start the bag.</a:t>
            </a:r>
          </a:p>
        </p:txBody>
      </p:sp>
      <p:grpSp>
        <p:nvGrpSpPr>
          <p:cNvPr name="Group 30" id="30"/>
          <p:cNvGrpSpPr/>
          <p:nvPr/>
        </p:nvGrpSpPr>
        <p:grpSpPr>
          <a:xfrm rot="0">
            <a:off x="0" y="2920808"/>
            <a:ext cx="9473413" cy="5625010"/>
            <a:chOff x="0" y="0"/>
            <a:chExt cx="2495055" cy="1481484"/>
          </a:xfrm>
        </p:grpSpPr>
        <p:sp>
          <p:nvSpPr>
            <p:cNvPr name="Freeform 31" id="31"/>
            <p:cNvSpPr/>
            <p:nvPr/>
          </p:nvSpPr>
          <p:spPr>
            <a:xfrm flipH="false" flipV="false" rot="0">
              <a:off x="0" y="0"/>
              <a:ext cx="2495055" cy="1481484"/>
            </a:xfrm>
            <a:custGeom>
              <a:avLst/>
              <a:gdLst/>
              <a:ahLst/>
              <a:cxnLst/>
              <a:rect r="r" b="b" t="t" l="l"/>
              <a:pathLst>
                <a:path h="1481484" w="2495055">
                  <a:moveTo>
                    <a:pt x="0" y="0"/>
                  </a:moveTo>
                  <a:lnTo>
                    <a:pt x="2495055" y="0"/>
                  </a:lnTo>
                  <a:lnTo>
                    <a:pt x="2495055" y="1481484"/>
                  </a:lnTo>
                  <a:lnTo>
                    <a:pt x="0" y="1481484"/>
                  </a:lnTo>
                  <a:close/>
                </a:path>
              </a:pathLst>
            </a:custGeom>
            <a:solidFill>
              <a:srgbClr val="000000">
                <a:alpha val="0"/>
              </a:srgbClr>
            </a:solidFill>
            <a:ln w="38100" cap="sq">
              <a:gradFill>
                <a:gsLst>
                  <a:gs pos="0">
                    <a:srgbClr val="FF2BC4">
                      <a:alpha val="100000"/>
                    </a:srgbClr>
                  </a:gs>
                  <a:gs pos="100000">
                    <a:srgbClr val="5500FF">
                      <a:alpha val="100000"/>
                    </a:srgbClr>
                  </a:gs>
                </a:gsLst>
                <a:lin ang="2700000"/>
              </a:gradFill>
              <a:prstDash val="solid"/>
              <a:miter/>
            </a:ln>
          </p:spPr>
        </p:sp>
        <p:sp>
          <p:nvSpPr>
            <p:cNvPr name="TextBox 32" id="32"/>
            <p:cNvSpPr txBox="true"/>
            <p:nvPr/>
          </p:nvSpPr>
          <p:spPr>
            <a:xfrm>
              <a:off x="0" y="-38100"/>
              <a:ext cx="2495055" cy="1519584"/>
            </a:xfrm>
            <a:prstGeom prst="rect">
              <a:avLst/>
            </a:prstGeom>
          </p:spPr>
          <p:txBody>
            <a:bodyPr anchor="ctr" rtlCol="false" tIns="50800" lIns="50800" bIns="50800" rIns="50800"/>
            <a:lstStyle/>
            <a:p>
              <a:pPr algn="ctr">
                <a:lnSpc>
                  <a:spcPts val="2659"/>
                </a:lnSpc>
              </a:pPr>
            </a:p>
          </p:txBody>
        </p:sp>
      </p:gr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10053D"/>
        </a:solidFill>
      </p:bgPr>
    </p:bg>
    <p:spTree>
      <p:nvGrpSpPr>
        <p:cNvPr id="1" name=""/>
        <p:cNvGrpSpPr/>
        <p:nvPr/>
      </p:nvGrpSpPr>
      <p:grpSpPr>
        <a:xfrm>
          <a:off x="0" y="0"/>
          <a:ext cx="0" cy="0"/>
          <a:chOff x="0" y="0"/>
          <a:chExt cx="0" cy="0"/>
        </a:xfrm>
      </p:grpSpPr>
      <p:sp>
        <p:nvSpPr>
          <p:cNvPr name="Freeform 2" id="2"/>
          <p:cNvSpPr/>
          <p:nvPr/>
        </p:nvSpPr>
        <p:spPr>
          <a:xfrm flipH="false" flipV="false" rot="0">
            <a:off x="12708290" y="-3086100"/>
            <a:ext cx="8229600" cy="8229600"/>
          </a:xfrm>
          <a:custGeom>
            <a:avLst/>
            <a:gdLst/>
            <a:ahLst/>
            <a:cxnLst/>
            <a:rect r="r" b="b" t="t" l="l"/>
            <a:pathLst>
              <a:path h="8229600" w="8229600">
                <a:moveTo>
                  <a:pt x="0" y="0"/>
                </a:moveTo>
                <a:lnTo>
                  <a:pt x="8229600" y="0"/>
                </a:lnTo>
                <a:lnTo>
                  <a:pt x="8229600" y="8229600"/>
                </a:lnTo>
                <a:lnTo>
                  <a:pt x="0" y="8229600"/>
                </a:lnTo>
                <a:lnTo>
                  <a:pt x="0" y="0"/>
                </a:lnTo>
                <a:close/>
              </a:path>
            </a:pathLst>
          </a:custGeom>
          <a:blipFill>
            <a:blip r:embed="rId2">
              <a:alphaModFix amt="36000"/>
            </a:blip>
            <a:stretch>
              <a:fillRect l="0" t="0" r="0" b="0"/>
            </a:stretch>
          </a:blipFill>
        </p:spPr>
      </p:sp>
      <p:sp>
        <p:nvSpPr>
          <p:cNvPr name="Freeform 3" id="3"/>
          <p:cNvSpPr/>
          <p:nvPr/>
        </p:nvSpPr>
        <p:spPr>
          <a:xfrm flipH="false" flipV="false" rot="0">
            <a:off x="-2484392" y="6367692"/>
            <a:ext cx="5781216" cy="5781216"/>
          </a:xfrm>
          <a:custGeom>
            <a:avLst/>
            <a:gdLst/>
            <a:ahLst/>
            <a:cxnLst/>
            <a:rect r="r" b="b" t="t" l="l"/>
            <a:pathLst>
              <a:path h="5781216" w="5781216">
                <a:moveTo>
                  <a:pt x="0" y="0"/>
                </a:moveTo>
                <a:lnTo>
                  <a:pt x="5781216" y="0"/>
                </a:lnTo>
                <a:lnTo>
                  <a:pt x="5781216" y="5781216"/>
                </a:lnTo>
                <a:lnTo>
                  <a:pt x="0" y="5781216"/>
                </a:lnTo>
                <a:lnTo>
                  <a:pt x="0" y="0"/>
                </a:lnTo>
                <a:close/>
              </a:path>
            </a:pathLst>
          </a:custGeom>
          <a:blipFill>
            <a:blip r:embed="rId2">
              <a:alphaModFix amt="36000"/>
            </a:blip>
            <a:stretch>
              <a:fillRect l="0" t="0" r="0" b="0"/>
            </a:stretch>
          </a:blipFill>
        </p:spPr>
      </p:sp>
      <p:grpSp>
        <p:nvGrpSpPr>
          <p:cNvPr name="Group 4" id="4"/>
          <p:cNvGrpSpPr/>
          <p:nvPr/>
        </p:nvGrpSpPr>
        <p:grpSpPr>
          <a:xfrm rot="0">
            <a:off x="17839141" y="8809441"/>
            <a:ext cx="448859" cy="448859"/>
            <a:chOff x="0" y="0"/>
            <a:chExt cx="118218" cy="118218"/>
          </a:xfrm>
        </p:grpSpPr>
        <p:sp>
          <p:nvSpPr>
            <p:cNvPr name="Freeform 5" id="5"/>
            <p:cNvSpPr/>
            <p:nvPr/>
          </p:nvSpPr>
          <p:spPr>
            <a:xfrm flipH="false" flipV="false" rot="0">
              <a:off x="0" y="0"/>
              <a:ext cx="118218" cy="118218"/>
            </a:xfrm>
            <a:custGeom>
              <a:avLst/>
              <a:gdLst/>
              <a:ahLst/>
              <a:cxnLst/>
              <a:rect r="r" b="b" t="t" l="l"/>
              <a:pathLst>
                <a:path h="118218" w="118218">
                  <a:moveTo>
                    <a:pt x="0" y="0"/>
                  </a:moveTo>
                  <a:lnTo>
                    <a:pt x="118218" y="0"/>
                  </a:lnTo>
                  <a:lnTo>
                    <a:pt x="118218" y="118218"/>
                  </a:lnTo>
                  <a:lnTo>
                    <a:pt x="0" y="118218"/>
                  </a:lnTo>
                  <a:close/>
                </a:path>
              </a:pathLst>
            </a:custGeom>
            <a:gradFill rotWithShape="true">
              <a:gsLst>
                <a:gs pos="0">
                  <a:srgbClr val="FF2BC4">
                    <a:alpha val="100000"/>
                  </a:srgbClr>
                </a:gs>
                <a:gs pos="100000">
                  <a:srgbClr val="5500FF">
                    <a:alpha val="100000"/>
                  </a:srgbClr>
                </a:gs>
              </a:gsLst>
              <a:lin ang="2700000"/>
            </a:gradFill>
          </p:spPr>
        </p:sp>
        <p:sp>
          <p:nvSpPr>
            <p:cNvPr name="TextBox 6" id="6"/>
            <p:cNvSpPr txBox="true"/>
            <p:nvPr/>
          </p:nvSpPr>
          <p:spPr>
            <a:xfrm>
              <a:off x="0" y="-38100"/>
              <a:ext cx="118218" cy="156318"/>
            </a:xfrm>
            <a:prstGeom prst="rect">
              <a:avLst/>
            </a:prstGeom>
          </p:spPr>
          <p:txBody>
            <a:bodyPr anchor="ctr" rtlCol="false" tIns="50800" lIns="50800" bIns="50800" rIns="50800"/>
            <a:lstStyle/>
            <a:p>
              <a:pPr algn="ctr">
                <a:lnSpc>
                  <a:spcPts val="2659"/>
                </a:lnSpc>
              </a:pPr>
            </a:p>
          </p:txBody>
        </p:sp>
      </p:grpSp>
      <p:grpSp>
        <p:nvGrpSpPr>
          <p:cNvPr name="Group 7" id="7"/>
          <p:cNvGrpSpPr/>
          <p:nvPr/>
        </p:nvGrpSpPr>
        <p:grpSpPr>
          <a:xfrm rot="0">
            <a:off x="17839141" y="8360583"/>
            <a:ext cx="448859" cy="448859"/>
            <a:chOff x="0" y="0"/>
            <a:chExt cx="118218" cy="118218"/>
          </a:xfrm>
        </p:grpSpPr>
        <p:sp>
          <p:nvSpPr>
            <p:cNvPr name="Freeform 8" id="8"/>
            <p:cNvSpPr/>
            <p:nvPr/>
          </p:nvSpPr>
          <p:spPr>
            <a:xfrm flipH="false" flipV="false" rot="0">
              <a:off x="0" y="0"/>
              <a:ext cx="118218" cy="118218"/>
            </a:xfrm>
            <a:custGeom>
              <a:avLst/>
              <a:gdLst/>
              <a:ahLst/>
              <a:cxnLst/>
              <a:rect r="r" b="b" t="t" l="l"/>
              <a:pathLst>
                <a:path h="118218" w="118218">
                  <a:moveTo>
                    <a:pt x="0" y="0"/>
                  </a:moveTo>
                  <a:lnTo>
                    <a:pt x="118218" y="0"/>
                  </a:lnTo>
                  <a:lnTo>
                    <a:pt x="118218" y="118218"/>
                  </a:lnTo>
                  <a:lnTo>
                    <a:pt x="0" y="118218"/>
                  </a:lnTo>
                  <a:close/>
                </a:path>
              </a:pathLst>
            </a:custGeom>
            <a:solidFill>
              <a:srgbClr val="FFFFFF">
                <a:alpha val="19608"/>
              </a:srgbClr>
            </a:solidFill>
          </p:spPr>
        </p:sp>
        <p:sp>
          <p:nvSpPr>
            <p:cNvPr name="TextBox 9" id="9"/>
            <p:cNvSpPr txBox="true"/>
            <p:nvPr/>
          </p:nvSpPr>
          <p:spPr>
            <a:xfrm>
              <a:off x="0" y="-38100"/>
              <a:ext cx="118218" cy="156318"/>
            </a:xfrm>
            <a:prstGeom prst="rect">
              <a:avLst/>
            </a:prstGeom>
          </p:spPr>
          <p:txBody>
            <a:bodyPr anchor="ctr" rtlCol="false" tIns="50800" lIns="50800" bIns="50800" rIns="50800"/>
            <a:lstStyle/>
            <a:p>
              <a:pPr algn="ctr">
                <a:lnSpc>
                  <a:spcPts val="2659"/>
                </a:lnSpc>
              </a:pPr>
            </a:p>
          </p:txBody>
        </p:sp>
      </p:grpSp>
      <p:grpSp>
        <p:nvGrpSpPr>
          <p:cNvPr name="Group 10" id="10"/>
          <p:cNvGrpSpPr/>
          <p:nvPr/>
        </p:nvGrpSpPr>
        <p:grpSpPr>
          <a:xfrm rot="0">
            <a:off x="3712988" y="8662340"/>
            <a:ext cx="7438511" cy="1578475"/>
            <a:chOff x="0" y="0"/>
            <a:chExt cx="1959114" cy="415730"/>
          </a:xfrm>
        </p:grpSpPr>
        <p:sp>
          <p:nvSpPr>
            <p:cNvPr name="Freeform 11" id="11"/>
            <p:cNvSpPr/>
            <p:nvPr/>
          </p:nvSpPr>
          <p:spPr>
            <a:xfrm flipH="false" flipV="false" rot="0">
              <a:off x="0" y="0"/>
              <a:ext cx="1959114" cy="415730"/>
            </a:xfrm>
            <a:custGeom>
              <a:avLst/>
              <a:gdLst/>
              <a:ahLst/>
              <a:cxnLst/>
              <a:rect r="r" b="b" t="t" l="l"/>
              <a:pathLst>
                <a:path h="415730" w="1959114">
                  <a:moveTo>
                    <a:pt x="0" y="0"/>
                  </a:moveTo>
                  <a:lnTo>
                    <a:pt x="1959114" y="0"/>
                  </a:lnTo>
                  <a:lnTo>
                    <a:pt x="1959114" y="415730"/>
                  </a:lnTo>
                  <a:lnTo>
                    <a:pt x="0" y="415730"/>
                  </a:lnTo>
                  <a:close/>
                </a:path>
              </a:pathLst>
            </a:custGeom>
            <a:gradFill rotWithShape="true">
              <a:gsLst>
                <a:gs pos="0">
                  <a:srgbClr val="FF2BC4">
                    <a:alpha val="100000"/>
                  </a:srgbClr>
                </a:gs>
                <a:gs pos="100000">
                  <a:srgbClr val="5500FF">
                    <a:alpha val="100000"/>
                  </a:srgbClr>
                </a:gs>
              </a:gsLst>
              <a:lin ang="2700000"/>
            </a:gradFill>
          </p:spPr>
        </p:sp>
        <p:sp>
          <p:nvSpPr>
            <p:cNvPr name="TextBox 12" id="12"/>
            <p:cNvSpPr txBox="true"/>
            <p:nvPr/>
          </p:nvSpPr>
          <p:spPr>
            <a:xfrm>
              <a:off x="0" y="-38100"/>
              <a:ext cx="1959114" cy="453830"/>
            </a:xfrm>
            <a:prstGeom prst="rect">
              <a:avLst/>
            </a:prstGeom>
          </p:spPr>
          <p:txBody>
            <a:bodyPr anchor="ctr" rtlCol="false" tIns="50800" lIns="50800" bIns="50800" rIns="50800"/>
            <a:lstStyle/>
            <a:p>
              <a:pPr algn="ctr">
                <a:lnSpc>
                  <a:spcPts val="2659"/>
                </a:lnSpc>
              </a:pPr>
            </a:p>
          </p:txBody>
        </p:sp>
      </p:grpSp>
      <p:sp>
        <p:nvSpPr>
          <p:cNvPr name="Freeform 13" id="13"/>
          <p:cNvSpPr/>
          <p:nvPr/>
        </p:nvSpPr>
        <p:spPr>
          <a:xfrm flipH="false" flipV="false" rot="0">
            <a:off x="8103900" y="2395760"/>
            <a:ext cx="2156324" cy="2156324"/>
          </a:xfrm>
          <a:custGeom>
            <a:avLst/>
            <a:gdLst/>
            <a:ahLst/>
            <a:cxnLst/>
            <a:rect r="r" b="b" t="t" l="l"/>
            <a:pathLst>
              <a:path h="2156324" w="2156324">
                <a:moveTo>
                  <a:pt x="0" y="0"/>
                </a:moveTo>
                <a:lnTo>
                  <a:pt x="2156323" y="0"/>
                </a:lnTo>
                <a:lnTo>
                  <a:pt x="2156323" y="2156324"/>
                </a:lnTo>
                <a:lnTo>
                  <a:pt x="0" y="2156324"/>
                </a:lnTo>
                <a:lnTo>
                  <a:pt x="0" y="0"/>
                </a:lnTo>
                <a:close/>
              </a:path>
            </a:pathLst>
          </a:custGeom>
          <a:blipFill>
            <a:blip r:embed="rId2"/>
            <a:stretch>
              <a:fillRect l="0" t="0" r="0" b="0"/>
            </a:stretch>
          </a:blipFill>
        </p:spPr>
      </p:sp>
      <p:sp>
        <p:nvSpPr>
          <p:cNvPr name="Freeform 14" id="14"/>
          <p:cNvSpPr/>
          <p:nvPr/>
        </p:nvSpPr>
        <p:spPr>
          <a:xfrm flipH="false" flipV="false" rot="0">
            <a:off x="15369063" y="4211368"/>
            <a:ext cx="2156324" cy="2156324"/>
          </a:xfrm>
          <a:custGeom>
            <a:avLst/>
            <a:gdLst/>
            <a:ahLst/>
            <a:cxnLst/>
            <a:rect r="r" b="b" t="t" l="l"/>
            <a:pathLst>
              <a:path h="2156324" w="2156324">
                <a:moveTo>
                  <a:pt x="0" y="0"/>
                </a:moveTo>
                <a:lnTo>
                  <a:pt x="2156324" y="0"/>
                </a:lnTo>
                <a:lnTo>
                  <a:pt x="2156324" y="2156324"/>
                </a:lnTo>
                <a:lnTo>
                  <a:pt x="0" y="2156324"/>
                </a:lnTo>
                <a:lnTo>
                  <a:pt x="0" y="0"/>
                </a:lnTo>
                <a:close/>
              </a:path>
            </a:pathLst>
          </a:custGeom>
          <a:blipFill>
            <a:blip r:embed="rId2"/>
            <a:stretch>
              <a:fillRect l="0" t="0" r="0" b="0"/>
            </a:stretch>
          </a:blipFill>
        </p:spPr>
      </p:sp>
      <p:grpSp>
        <p:nvGrpSpPr>
          <p:cNvPr name="Group 15" id="15"/>
          <p:cNvGrpSpPr/>
          <p:nvPr/>
        </p:nvGrpSpPr>
        <p:grpSpPr>
          <a:xfrm rot="0">
            <a:off x="1672128" y="1217626"/>
            <a:ext cx="1193492" cy="47625"/>
            <a:chOff x="0" y="0"/>
            <a:chExt cx="314335" cy="12543"/>
          </a:xfrm>
        </p:grpSpPr>
        <p:sp>
          <p:nvSpPr>
            <p:cNvPr name="Freeform 16" id="16"/>
            <p:cNvSpPr/>
            <p:nvPr/>
          </p:nvSpPr>
          <p:spPr>
            <a:xfrm flipH="false" flipV="false" rot="0">
              <a:off x="0" y="0"/>
              <a:ext cx="314335" cy="12543"/>
            </a:xfrm>
            <a:custGeom>
              <a:avLst/>
              <a:gdLst/>
              <a:ahLst/>
              <a:cxnLst/>
              <a:rect r="r" b="b" t="t" l="l"/>
              <a:pathLst>
                <a:path h="12543" w="314335">
                  <a:moveTo>
                    <a:pt x="0" y="0"/>
                  </a:moveTo>
                  <a:lnTo>
                    <a:pt x="314335" y="0"/>
                  </a:lnTo>
                  <a:lnTo>
                    <a:pt x="314335" y="12543"/>
                  </a:lnTo>
                  <a:lnTo>
                    <a:pt x="0" y="12543"/>
                  </a:lnTo>
                  <a:close/>
                </a:path>
              </a:pathLst>
            </a:custGeom>
            <a:gradFill rotWithShape="true">
              <a:gsLst>
                <a:gs pos="0">
                  <a:srgbClr val="FF2BC4">
                    <a:alpha val="100000"/>
                  </a:srgbClr>
                </a:gs>
                <a:gs pos="100000">
                  <a:srgbClr val="5500FF">
                    <a:alpha val="100000"/>
                  </a:srgbClr>
                </a:gs>
              </a:gsLst>
              <a:lin ang="2700000"/>
            </a:gradFill>
          </p:spPr>
        </p:sp>
        <p:sp>
          <p:nvSpPr>
            <p:cNvPr name="TextBox 17" id="17"/>
            <p:cNvSpPr txBox="true"/>
            <p:nvPr/>
          </p:nvSpPr>
          <p:spPr>
            <a:xfrm>
              <a:off x="0" y="-38100"/>
              <a:ext cx="314335" cy="50643"/>
            </a:xfrm>
            <a:prstGeom prst="rect">
              <a:avLst/>
            </a:prstGeom>
          </p:spPr>
          <p:txBody>
            <a:bodyPr anchor="ctr" rtlCol="false" tIns="50800" lIns="50800" bIns="50800" rIns="50800"/>
            <a:lstStyle/>
            <a:p>
              <a:pPr algn="ctr">
                <a:lnSpc>
                  <a:spcPts val="2659"/>
                </a:lnSpc>
              </a:pPr>
            </a:p>
          </p:txBody>
        </p:sp>
      </p:grpSp>
      <p:grpSp>
        <p:nvGrpSpPr>
          <p:cNvPr name="Group 18" id="18"/>
          <p:cNvGrpSpPr/>
          <p:nvPr/>
        </p:nvGrpSpPr>
        <p:grpSpPr>
          <a:xfrm rot="0">
            <a:off x="15153451" y="-1276799"/>
            <a:ext cx="4516498" cy="3881366"/>
            <a:chOff x="0" y="0"/>
            <a:chExt cx="812800" cy="698500"/>
          </a:xfrm>
        </p:grpSpPr>
        <p:sp>
          <p:nvSpPr>
            <p:cNvPr name="Freeform 19" id="19"/>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000000">
                <a:alpha val="0"/>
              </a:srgbClr>
            </a:solidFill>
            <a:ln w="514350" cap="sq">
              <a:gradFill>
                <a:gsLst>
                  <a:gs pos="0">
                    <a:srgbClr val="0063D8">
                      <a:alpha val="63000"/>
                    </a:srgbClr>
                  </a:gs>
                  <a:gs pos="100000">
                    <a:srgbClr val="03428B">
                      <a:alpha val="63000"/>
                    </a:srgbClr>
                  </a:gs>
                </a:gsLst>
                <a:lin ang="0"/>
              </a:gradFill>
              <a:prstDash val="solid"/>
              <a:miter/>
            </a:ln>
          </p:spPr>
        </p:sp>
        <p:sp>
          <p:nvSpPr>
            <p:cNvPr name="TextBox 20" id="20"/>
            <p:cNvSpPr txBox="true"/>
            <p:nvPr/>
          </p:nvSpPr>
          <p:spPr>
            <a:xfrm>
              <a:off x="114300" y="-66675"/>
              <a:ext cx="584200" cy="765175"/>
            </a:xfrm>
            <a:prstGeom prst="rect">
              <a:avLst/>
            </a:prstGeom>
          </p:spPr>
          <p:txBody>
            <a:bodyPr anchor="ctr" rtlCol="false" tIns="50800" lIns="50800" bIns="50800" rIns="50800"/>
            <a:lstStyle/>
            <a:p>
              <a:pPr algn="ctr">
                <a:lnSpc>
                  <a:spcPts val="2800"/>
                </a:lnSpc>
              </a:pPr>
            </a:p>
          </p:txBody>
        </p:sp>
      </p:grpSp>
      <p:sp>
        <p:nvSpPr>
          <p:cNvPr name="TextBox 21" id="21"/>
          <p:cNvSpPr txBox="true"/>
          <p:nvPr/>
        </p:nvSpPr>
        <p:spPr>
          <a:xfrm rot="0">
            <a:off x="406216" y="2217258"/>
            <a:ext cx="8326393" cy="6291799"/>
          </a:xfrm>
          <a:prstGeom prst="rect">
            <a:avLst/>
          </a:prstGeom>
        </p:spPr>
        <p:txBody>
          <a:bodyPr anchor="t" rtlCol="false" tIns="0" lIns="0" bIns="0" rIns="0">
            <a:spAutoFit/>
          </a:bodyPr>
          <a:lstStyle/>
          <a:p>
            <a:pPr algn="just">
              <a:lnSpc>
                <a:spcPts val="3876"/>
              </a:lnSpc>
            </a:pPr>
            <a:r>
              <a:rPr lang="en-US" sz="2768">
                <a:solidFill>
                  <a:srgbClr val="FFFFFF"/>
                </a:solidFill>
                <a:latin typeface="Canva Sans"/>
                <a:ea typeface="Canva Sans"/>
                <a:cs typeface="Canva Sans"/>
                <a:sym typeface="Canva Sans"/>
              </a:rPr>
              <a:t>In conclusion, smart travel bags equipped with automation, obstacle detection using Bluetooth, and weight detection represent a significant leap forward in travel technology. These innovations enhance convenience, safety, and efficiency, making travel more seamless and stress-free. By integrating advanced features like self-driving capabilities, real-time obstacle avoidance, and precise weight management, smart travel bags cater to the needs of the modern traveler, offering a smarter, more connected travel experience.</a:t>
            </a:r>
          </a:p>
          <a:p>
            <a:pPr algn="ctr">
              <a:lnSpc>
                <a:spcPts val="3876"/>
              </a:lnSpc>
              <a:spcBef>
                <a:spcPct val="0"/>
              </a:spcBef>
            </a:pPr>
          </a:p>
        </p:txBody>
      </p:sp>
      <p:grpSp>
        <p:nvGrpSpPr>
          <p:cNvPr name="Group 22" id="22"/>
          <p:cNvGrpSpPr/>
          <p:nvPr/>
        </p:nvGrpSpPr>
        <p:grpSpPr>
          <a:xfrm rot="0">
            <a:off x="8074330" y="462992"/>
            <a:ext cx="1316557" cy="1131417"/>
            <a:chOff x="0" y="0"/>
            <a:chExt cx="812800" cy="698500"/>
          </a:xfrm>
        </p:grpSpPr>
        <p:sp>
          <p:nvSpPr>
            <p:cNvPr name="Freeform 23" id="23"/>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gradFill rotWithShape="true">
              <a:gsLst>
                <a:gs pos="0">
                  <a:srgbClr val="0063D8">
                    <a:alpha val="100000"/>
                  </a:srgbClr>
                </a:gs>
                <a:gs pos="100000">
                  <a:srgbClr val="03428B">
                    <a:alpha val="100000"/>
                  </a:srgbClr>
                </a:gs>
              </a:gsLst>
              <a:lin ang="0"/>
            </a:gradFill>
          </p:spPr>
        </p:sp>
        <p:sp>
          <p:nvSpPr>
            <p:cNvPr name="TextBox 24" id="24"/>
            <p:cNvSpPr txBox="true"/>
            <p:nvPr/>
          </p:nvSpPr>
          <p:spPr>
            <a:xfrm>
              <a:off x="114300" y="-57150"/>
              <a:ext cx="584200" cy="755650"/>
            </a:xfrm>
            <a:prstGeom prst="rect">
              <a:avLst/>
            </a:prstGeom>
          </p:spPr>
          <p:txBody>
            <a:bodyPr anchor="ctr" rtlCol="false" tIns="50800" lIns="50800" bIns="50800" rIns="50800"/>
            <a:lstStyle/>
            <a:p>
              <a:pPr algn="ctr">
                <a:lnSpc>
                  <a:spcPts val="2799"/>
                </a:lnSpc>
              </a:pPr>
            </a:p>
          </p:txBody>
        </p:sp>
      </p:grpSp>
      <p:grpSp>
        <p:nvGrpSpPr>
          <p:cNvPr name="Group 25" id="25"/>
          <p:cNvGrpSpPr/>
          <p:nvPr/>
        </p:nvGrpSpPr>
        <p:grpSpPr>
          <a:xfrm rot="0">
            <a:off x="9975832" y="969355"/>
            <a:ext cx="1031682" cy="886602"/>
            <a:chOff x="0" y="0"/>
            <a:chExt cx="812800" cy="698500"/>
          </a:xfrm>
        </p:grpSpPr>
        <p:sp>
          <p:nvSpPr>
            <p:cNvPr name="Freeform 26" id="26"/>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000000">
                <a:alpha val="0"/>
              </a:srgbClr>
            </a:solidFill>
            <a:ln w="19050" cap="sq">
              <a:gradFill>
                <a:gsLst>
                  <a:gs pos="0">
                    <a:srgbClr val="0063D8">
                      <a:alpha val="100000"/>
                    </a:srgbClr>
                  </a:gs>
                  <a:gs pos="100000">
                    <a:srgbClr val="03428B">
                      <a:alpha val="100000"/>
                    </a:srgbClr>
                  </a:gs>
                </a:gsLst>
                <a:lin ang="0"/>
              </a:gradFill>
              <a:prstDash val="solid"/>
              <a:miter/>
            </a:ln>
          </p:spPr>
        </p:sp>
        <p:sp>
          <p:nvSpPr>
            <p:cNvPr name="TextBox 27" id="27"/>
            <p:cNvSpPr txBox="true"/>
            <p:nvPr/>
          </p:nvSpPr>
          <p:spPr>
            <a:xfrm>
              <a:off x="114300" y="-57150"/>
              <a:ext cx="584200" cy="755650"/>
            </a:xfrm>
            <a:prstGeom prst="rect">
              <a:avLst/>
            </a:prstGeom>
          </p:spPr>
          <p:txBody>
            <a:bodyPr anchor="ctr" rtlCol="false" tIns="50800" lIns="50800" bIns="50800" rIns="50800"/>
            <a:lstStyle/>
            <a:p>
              <a:pPr algn="ctr">
                <a:lnSpc>
                  <a:spcPts val="2799"/>
                </a:lnSpc>
              </a:pPr>
            </a:p>
          </p:txBody>
        </p:sp>
      </p:grpSp>
      <p:sp>
        <p:nvSpPr>
          <p:cNvPr name="Freeform 28" id="28"/>
          <p:cNvSpPr/>
          <p:nvPr/>
        </p:nvSpPr>
        <p:spPr>
          <a:xfrm flipH="false" flipV="false" rot="0">
            <a:off x="9768123" y="2395760"/>
            <a:ext cx="5385328" cy="6266580"/>
          </a:xfrm>
          <a:custGeom>
            <a:avLst/>
            <a:gdLst/>
            <a:ahLst/>
            <a:cxnLst/>
            <a:rect r="r" b="b" t="t" l="l"/>
            <a:pathLst>
              <a:path h="6266580" w="5385328">
                <a:moveTo>
                  <a:pt x="0" y="0"/>
                </a:moveTo>
                <a:lnTo>
                  <a:pt x="5385328" y="0"/>
                </a:lnTo>
                <a:lnTo>
                  <a:pt x="5385328" y="6266580"/>
                </a:lnTo>
                <a:lnTo>
                  <a:pt x="0" y="6266580"/>
                </a:lnTo>
                <a:lnTo>
                  <a:pt x="0" y="0"/>
                </a:lnTo>
                <a:close/>
              </a:path>
            </a:pathLst>
          </a:custGeom>
          <a:blipFill>
            <a:blip r:embed="rId3"/>
            <a:stretch>
              <a:fillRect l="-55151" t="0" r="0" b="0"/>
            </a:stretch>
          </a:blipFill>
        </p:spPr>
      </p:sp>
      <p:grpSp>
        <p:nvGrpSpPr>
          <p:cNvPr name="Group 29" id="29"/>
          <p:cNvGrpSpPr/>
          <p:nvPr/>
        </p:nvGrpSpPr>
        <p:grpSpPr>
          <a:xfrm rot="0">
            <a:off x="2704484" y="-2659170"/>
            <a:ext cx="5570573" cy="4787211"/>
            <a:chOff x="0" y="0"/>
            <a:chExt cx="812800" cy="698500"/>
          </a:xfrm>
        </p:grpSpPr>
        <p:sp>
          <p:nvSpPr>
            <p:cNvPr name="Freeform 30" id="30"/>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000000">
                <a:alpha val="0"/>
              </a:srgbClr>
            </a:solidFill>
            <a:ln w="514350" cap="sq">
              <a:gradFill>
                <a:gsLst>
                  <a:gs pos="0">
                    <a:srgbClr val="0063D8">
                      <a:alpha val="63000"/>
                    </a:srgbClr>
                  </a:gs>
                  <a:gs pos="100000">
                    <a:srgbClr val="03428B">
                      <a:alpha val="63000"/>
                    </a:srgbClr>
                  </a:gs>
                </a:gsLst>
                <a:lin ang="0"/>
              </a:gradFill>
              <a:prstDash val="solid"/>
              <a:miter/>
            </a:ln>
          </p:spPr>
        </p:sp>
        <p:sp>
          <p:nvSpPr>
            <p:cNvPr name="TextBox 31" id="31"/>
            <p:cNvSpPr txBox="true"/>
            <p:nvPr/>
          </p:nvSpPr>
          <p:spPr>
            <a:xfrm>
              <a:off x="114300" y="-66675"/>
              <a:ext cx="584200" cy="765175"/>
            </a:xfrm>
            <a:prstGeom prst="rect">
              <a:avLst/>
            </a:prstGeom>
          </p:spPr>
          <p:txBody>
            <a:bodyPr anchor="ctr" rtlCol="false" tIns="50800" lIns="50800" bIns="50800" rIns="50800"/>
            <a:lstStyle/>
            <a:p>
              <a:pPr algn="ctr">
                <a:lnSpc>
                  <a:spcPts val="2800"/>
                </a:lnSpc>
              </a:pPr>
            </a:p>
          </p:txBody>
        </p:sp>
      </p:grpSp>
      <p:grpSp>
        <p:nvGrpSpPr>
          <p:cNvPr name="Group 32" id="32"/>
          <p:cNvGrpSpPr/>
          <p:nvPr/>
        </p:nvGrpSpPr>
        <p:grpSpPr>
          <a:xfrm rot="0">
            <a:off x="14078444" y="8331122"/>
            <a:ext cx="5570573" cy="4787211"/>
            <a:chOff x="0" y="0"/>
            <a:chExt cx="812800" cy="698500"/>
          </a:xfrm>
        </p:grpSpPr>
        <p:sp>
          <p:nvSpPr>
            <p:cNvPr name="Freeform 33" id="33"/>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000000">
                <a:alpha val="0"/>
              </a:srgbClr>
            </a:solidFill>
            <a:ln w="514350" cap="sq">
              <a:gradFill>
                <a:gsLst>
                  <a:gs pos="0">
                    <a:srgbClr val="0063D8">
                      <a:alpha val="63000"/>
                    </a:srgbClr>
                  </a:gs>
                  <a:gs pos="100000">
                    <a:srgbClr val="03428B">
                      <a:alpha val="63000"/>
                    </a:srgbClr>
                  </a:gs>
                </a:gsLst>
                <a:lin ang="0"/>
              </a:gradFill>
              <a:prstDash val="solid"/>
              <a:miter/>
            </a:ln>
          </p:spPr>
        </p:sp>
        <p:sp>
          <p:nvSpPr>
            <p:cNvPr name="TextBox 34" id="34"/>
            <p:cNvSpPr txBox="true"/>
            <p:nvPr/>
          </p:nvSpPr>
          <p:spPr>
            <a:xfrm>
              <a:off x="114300" y="-66675"/>
              <a:ext cx="584200" cy="765175"/>
            </a:xfrm>
            <a:prstGeom prst="rect">
              <a:avLst/>
            </a:prstGeom>
          </p:spPr>
          <p:txBody>
            <a:bodyPr anchor="ctr" rtlCol="false" tIns="50800" lIns="50800" bIns="50800" rIns="50800"/>
            <a:lstStyle/>
            <a:p>
              <a:pPr algn="ctr">
                <a:lnSpc>
                  <a:spcPts val="2800"/>
                </a:lnSpc>
              </a:pPr>
            </a:p>
          </p:txBody>
        </p:sp>
      </p:grpSp>
      <p:grpSp>
        <p:nvGrpSpPr>
          <p:cNvPr name="Group 35" id="35"/>
          <p:cNvGrpSpPr/>
          <p:nvPr/>
        </p:nvGrpSpPr>
        <p:grpSpPr>
          <a:xfrm rot="0">
            <a:off x="9768123" y="2395760"/>
            <a:ext cx="5385328" cy="6266580"/>
            <a:chOff x="0" y="0"/>
            <a:chExt cx="1418358" cy="1650457"/>
          </a:xfrm>
        </p:grpSpPr>
        <p:sp>
          <p:nvSpPr>
            <p:cNvPr name="Freeform 36" id="36"/>
            <p:cNvSpPr/>
            <p:nvPr/>
          </p:nvSpPr>
          <p:spPr>
            <a:xfrm flipH="false" flipV="false" rot="0">
              <a:off x="0" y="0"/>
              <a:ext cx="1418358" cy="1650457"/>
            </a:xfrm>
            <a:custGeom>
              <a:avLst/>
              <a:gdLst/>
              <a:ahLst/>
              <a:cxnLst/>
              <a:rect r="r" b="b" t="t" l="l"/>
              <a:pathLst>
                <a:path h="1650457" w="1418358">
                  <a:moveTo>
                    <a:pt x="0" y="0"/>
                  </a:moveTo>
                  <a:lnTo>
                    <a:pt x="1418358" y="0"/>
                  </a:lnTo>
                  <a:lnTo>
                    <a:pt x="1418358" y="1650457"/>
                  </a:lnTo>
                  <a:lnTo>
                    <a:pt x="0" y="1650457"/>
                  </a:lnTo>
                  <a:close/>
                </a:path>
              </a:pathLst>
            </a:custGeom>
            <a:solidFill>
              <a:srgbClr val="000000">
                <a:alpha val="0"/>
              </a:srgbClr>
            </a:solidFill>
            <a:ln w="38100" cap="sq">
              <a:gradFill>
                <a:gsLst>
                  <a:gs pos="0">
                    <a:srgbClr val="FF2BC4">
                      <a:alpha val="100000"/>
                    </a:srgbClr>
                  </a:gs>
                  <a:gs pos="100000">
                    <a:srgbClr val="5500FF">
                      <a:alpha val="100000"/>
                    </a:srgbClr>
                  </a:gs>
                </a:gsLst>
                <a:lin ang="2700000"/>
              </a:gradFill>
              <a:prstDash val="solid"/>
              <a:miter/>
            </a:ln>
          </p:spPr>
        </p:sp>
        <p:sp>
          <p:nvSpPr>
            <p:cNvPr name="TextBox 37" id="37"/>
            <p:cNvSpPr txBox="true"/>
            <p:nvPr/>
          </p:nvSpPr>
          <p:spPr>
            <a:xfrm>
              <a:off x="0" y="-38100"/>
              <a:ext cx="1418358" cy="1688557"/>
            </a:xfrm>
            <a:prstGeom prst="rect">
              <a:avLst/>
            </a:prstGeom>
          </p:spPr>
          <p:txBody>
            <a:bodyPr anchor="ctr" rtlCol="false" tIns="50800" lIns="50800" bIns="50800" rIns="50800"/>
            <a:lstStyle/>
            <a:p>
              <a:pPr algn="ctr">
                <a:lnSpc>
                  <a:spcPts val="2659"/>
                </a:lnSpc>
              </a:pPr>
            </a:p>
          </p:txBody>
        </p:sp>
      </p:gr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10053D"/>
        </a:solidFill>
      </p:bgPr>
    </p:bg>
    <p:spTree>
      <p:nvGrpSpPr>
        <p:cNvPr id="1" name=""/>
        <p:cNvGrpSpPr/>
        <p:nvPr/>
      </p:nvGrpSpPr>
      <p:grpSpPr>
        <a:xfrm>
          <a:off x="0" y="0"/>
          <a:ext cx="0" cy="0"/>
          <a:chOff x="0" y="0"/>
          <a:chExt cx="0" cy="0"/>
        </a:xfrm>
      </p:grpSpPr>
      <p:sp>
        <p:nvSpPr>
          <p:cNvPr name="Freeform 2" id="2"/>
          <p:cNvSpPr/>
          <p:nvPr/>
        </p:nvSpPr>
        <p:spPr>
          <a:xfrm flipH="false" flipV="false" rot="0">
            <a:off x="12708290" y="-3086100"/>
            <a:ext cx="8229600" cy="8229600"/>
          </a:xfrm>
          <a:custGeom>
            <a:avLst/>
            <a:gdLst/>
            <a:ahLst/>
            <a:cxnLst/>
            <a:rect r="r" b="b" t="t" l="l"/>
            <a:pathLst>
              <a:path h="8229600" w="8229600">
                <a:moveTo>
                  <a:pt x="0" y="0"/>
                </a:moveTo>
                <a:lnTo>
                  <a:pt x="8229600" y="0"/>
                </a:lnTo>
                <a:lnTo>
                  <a:pt x="8229600" y="8229600"/>
                </a:lnTo>
                <a:lnTo>
                  <a:pt x="0" y="8229600"/>
                </a:lnTo>
                <a:lnTo>
                  <a:pt x="0" y="0"/>
                </a:lnTo>
                <a:close/>
              </a:path>
            </a:pathLst>
          </a:custGeom>
          <a:blipFill>
            <a:blip r:embed="rId2">
              <a:alphaModFix amt="36000"/>
            </a:blip>
            <a:stretch>
              <a:fillRect l="0" t="0" r="0" b="0"/>
            </a:stretch>
          </a:blipFill>
        </p:spPr>
      </p:sp>
      <p:sp>
        <p:nvSpPr>
          <p:cNvPr name="Freeform 3" id="3"/>
          <p:cNvSpPr/>
          <p:nvPr/>
        </p:nvSpPr>
        <p:spPr>
          <a:xfrm flipH="false" flipV="false" rot="0">
            <a:off x="-2484392" y="6367692"/>
            <a:ext cx="5781216" cy="5781216"/>
          </a:xfrm>
          <a:custGeom>
            <a:avLst/>
            <a:gdLst/>
            <a:ahLst/>
            <a:cxnLst/>
            <a:rect r="r" b="b" t="t" l="l"/>
            <a:pathLst>
              <a:path h="5781216" w="5781216">
                <a:moveTo>
                  <a:pt x="0" y="0"/>
                </a:moveTo>
                <a:lnTo>
                  <a:pt x="5781216" y="0"/>
                </a:lnTo>
                <a:lnTo>
                  <a:pt x="5781216" y="5781216"/>
                </a:lnTo>
                <a:lnTo>
                  <a:pt x="0" y="5781216"/>
                </a:lnTo>
                <a:lnTo>
                  <a:pt x="0" y="0"/>
                </a:lnTo>
                <a:close/>
              </a:path>
            </a:pathLst>
          </a:custGeom>
          <a:blipFill>
            <a:blip r:embed="rId2">
              <a:alphaModFix amt="36000"/>
            </a:blip>
            <a:stretch>
              <a:fillRect l="0" t="0" r="0" b="0"/>
            </a:stretch>
          </a:blipFill>
        </p:spPr>
      </p:sp>
      <p:grpSp>
        <p:nvGrpSpPr>
          <p:cNvPr name="Group 4" id="4"/>
          <p:cNvGrpSpPr/>
          <p:nvPr/>
        </p:nvGrpSpPr>
        <p:grpSpPr>
          <a:xfrm rot="0">
            <a:off x="17293116" y="565634"/>
            <a:ext cx="397367" cy="28996"/>
            <a:chOff x="0" y="0"/>
            <a:chExt cx="128243" cy="9358"/>
          </a:xfrm>
        </p:grpSpPr>
        <p:sp>
          <p:nvSpPr>
            <p:cNvPr name="Freeform 5" id="5"/>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gradFill rotWithShape="true">
              <a:gsLst>
                <a:gs pos="0">
                  <a:srgbClr val="FF2BC4">
                    <a:alpha val="100000"/>
                  </a:srgbClr>
                </a:gs>
                <a:gs pos="100000">
                  <a:srgbClr val="5500FF">
                    <a:alpha val="100000"/>
                  </a:srgbClr>
                </a:gs>
              </a:gsLst>
              <a:lin ang="2700000"/>
            </a:gradFill>
          </p:spPr>
        </p:sp>
        <p:sp>
          <p:nvSpPr>
            <p:cNvPr name="TextBox 6" id="6"/>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grpSp>
        <p:nvGrpSpPr>
          <p:cNvPr name="Group 7" id="7"/>
          <p:cNvGrpSpPr/>
          <p:nvPr/>
        </p:nvGrpSpPr>
        <p:grpSpPr>
          <a:xfrm rot="0">
            <a:off x="17293116" y="657737"/>
            <a:ext cx="397367" cy="28996"/>
            <a:chOff x="0" y="0"/>
            <a:chExt cx="128243" cy="9358"/>
          </a:xfrm>
        </p:grpSpPr>
        <p:sp>
          <p:nvSpPr>
            <p:cNvPr name="Freeform 8" id="8"/>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gradFill rotWithShape="true">
              <a:gsLst>
                <a:gs pos="0">
                  <a:srgbClr val="FF2BC4">
                    <a:alpha val="100000"/>
                  </a:srgbClr>
                </a:gs>
                <a:gs pos="100000">
                  <a:srgbClr val="5500FF">
                    <a:alpha val="100000"/>
                  </a:srgbClr>
                </a:gs>
              </a:gsLst>
              <a:lin ang="2700000"/>
            </a:gradFill>
          </p:spPr>
        </p:sp>
        <p:sp>
          <p:nvSpPr>
            <p:cNvPr name="TextBox 9" id="9"/>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grpSp>
        <p:nvGrpSpPr>
          <p:cNvPr name="Group 10" id="10"/>
          <p:cNvGrpSpPr/>
          <p:nvPr/>
        </p:nvGrpSpPr>
        <p:grpSpPr>
          <a:xfrm rot="0">
            <a:off x="17839141" y="8809441"/>
            <a:ext cx="448859" cy="448859"/>
            <a:chOff x="0" y="0"/>
            <a:chExt cx="118218" cy="118218"/>
          </a:xfrm>
        </p:grpSpPr>
        <p:sp>
          <p:nvSpPr>
            <p:cNvPr name="Freeform 11" id="11"/>
            <p:cNvSpPr/>
            <p:nvPr/>
          </p:nvSpPr>
          <p:spPr>
            <a:xfrm flipH="false" flipV="false" rot="0">
              <a:off x="0" y="0"/>
              <a:ext cx="118218" cy="118218"/>
            </a:xfrm>
            <a:custGeom>
              <a:avLst/>
              <a:gdLst/>
              <a:ahLst/>
              <a:cxnLst/>
              <a:rect r="r" b="b" t="t" l="l"/>
              <a:pathLst>
                <a:path h="118218" w="118218">
                  <a:moveTo>
                    <a:pt x="0" y="0"/>
                  </a:moveTo>
                  <a:lnTo>
                    <a:pt x="118218" y="0"/>
                  </a:lnTo>
                  <a:lnTo>
                    <a:pt x="118218" y="118218"/>
                  </a:lnTo>
                  <a:lnTo>
                    <a:pt x="0" y="118218"/>
                  </a:lnTo>
                  <a:close/>
                </a:path>
              </a:pathLst>
            </a:custGeom>
            <a:gradFill rotWithShape="true">
              <a:gsLst>
                <a:gs pos="0">
                  <a:srgbClr val="FF2BC4">
                    <a:alpha val="100000"/>
                  </a:srgbClr>
                </a:gs>
                <a:gs pos="100000">
                  <a:srgbClr val="5500FF">
                    <a:alpha val="100000"/>
                  </a:srgbClr>
                </a:gs>
              </a:gsLst>
              <a:lin ang="2700000"/>
            </a:gradFill>
          </p:spPr>
        </p:sp>
        <p:sp>
          <p:nvSpPr>
            <p:cNvPr name="TextBox 12" id="12"/>
            <p:cNvSpPr txBox="true"/>
            <p:nvPr/>
          </p:nvSpPr>
          <p:spPr>
            <a:xfrm>
              <a:off x="0" y="-38100"/>
              <a:ext cx="118218" cy="156318"/>
            </a:xfrm>
            <a:prstGeom prst="rect">
              <a:avLst/>
            </a:prstGeom>
          </p:spPr>
          <p:txBody>
            <a:bodyPr anchor="ctr" rtlCol="false" tIns="50800" lIns="50800" bIns="50800" rIns="50800"/>
            <a:lstStyle/>
            <a:p>
              <a:pPr algn="ctr">
                <a:lnSpc>
                  <a:spcPts val="2659"/>
                </a:lnSpc>
              </a:pPr>
            </a:p>
          </p:txBody>
        </p:sp>
      </p:grpSp>
      <p:grpSp>
        <p:nvGrpSpPr>
          <p:cNvPr name="Group 13" id="13"/>
          <p:cNvGrpSpPr/>
          <p:nvPr/>
        </p:nvGrpSpPr>
        <p:grpSpPr>
          <a:xfrm rot="0">
            <a:off x="17839141" y="8360583"/>
            <a:ext cx="448859" cy="448859"/>
            <a:chOff x="0" y="0"/>
            <a:chExt cx="118218" cy="118218"/>
          </a:xfrm>
        </p:grpSpPr>
        <p:sp>
          <p:nvSpPr>
            <p:cNvPr name="Freeform 14" id="14"/>
            <p:cNvSpPr/>
            <p:nvPr/>
          </p:nvSpPr>
          <p:spPr>
            <a:xfrm flipH="false" flipV="false" rot="0">
              <a:off x="0" y="0"/>
              <a:ext cx="118218" cy="118218"/>
            </a:xfrm>
            <a:custGeom>
              <a:avLst/>
              <a:gdLst/>
              <a:ahLst/>
              <a:cxnLst/>
              <a:rect r="r" b="b" t="t" l="l"/>
              <a:pathLst>
                <a:path h="118218" w="118218">
                  <a:moveTo>
                    <a:pt x="0" y="0"/>
                  </a:moveTo>
                  <a:lnTo>
                    <a:pt x="118218" y="0"/>
                  </a:lnTo>
                  <a:lnTo>
                    <a:pt x="118218" y="118218"/>
                  </a:lnTo>
                  <a:lnTo>
                    <a:pt x="0" y="118218"/>
                  </a:lnTo>
                  <a:close/>
                </a:path>
              </a:pathLst>
            </a:custGeom>
            <a:solidFill>
              <a:srgbClr val="FFFFFF">
                <a:alpha val="19608"/>
              </a:srgbClr>
            </a:solidFill>
          </p:spPr>
        </p:sp>
        <p:sp>
          <p:nvSpPr>
            <p:cNvPr name="TextBox 15" id="15"/>
            <p:cNvSpPr txBox="true"/>
            <p:nvPr/>
          </p:nvSpPr>
          <p:spPr>
            <a:xfrm>
              <a:off x="0" y="-38100"/>
              <a:ext cx="118218" cy="156318"/>
            </a:xfrm>
            <a:prstGeom prst="rect">
              <a:avLst/>
            </a:prstGeom>
          </p:spPr>
          <p:txBody>
            <a:bodyPr anchor="ctr" rtlCol="false" tIns="50800" lIns="50800" bIns="50800" rIns="50800"/>
            <a:lstStyle/>
            <a:p>
              <a:pPr algn="ctr">
                <a:lnSpc>
                  <a:spcPts val="2659"/>
                </a:lnSpc>
              </a:pPr>
            </a:p>
          </p:txBody>
        </p:sp>
      </p:grpSp>
      <p:sp>
        <p:nvSpPr>
          <p:cNvPr name="Freeform 16" id="16"/>
          <p:cNvSpPr/>
          <p:nvPr/>
        </p:nvSpPr>
        <p:spPr>
          <a:xfrm flipH="false" flipV="false" rot="0">
            <a:off x="7540859" y="1076325"/>
            <a:ext cx="2156324" cy="2156324"/>
          </a:xfrm>
          <a:custGeom>
            <a:avLst/>
            <a:gdLst/>
            <a:ahLst/>
            <a:cxnLst/>
            <a:rect r="r" b="b" t="t" l="l"/>
            <a:pathLst>
              <a:path h="2156324" w="2156324">
                <a:moveTo>
                  <a:pt x="0" y="0"/>
                </a:moveTo>
                <a:lnTo>
                  <a:pt x="2156324" y="0"/>
                </a:lnTo>
                <a:lnTo>
                  <a:pt x="2156324" y="2156324"/>
                </a:lnTo>
                <a:lnTo>
                  <a:pt x="0" y="2156324"/>
                </a:lnTo>
                <a:lnTo>
                  <a:pt x="0" y="0"/>
                </a:lnTo>
                <a:close/>
              </a:path>
            </a:pathLst>
          </a:custGeom>
          <a:blipFill>
            <a:blip r:embed="rId2"/>
            <a:stretch>
              <a:fillRect l="0" t="0" r="0" b="0"/>
            </a:stretch>
          </a:blipFill>
        </p:spPr>
      </p:sp>
      <p:sp>
        <p:nvSpPr>
          <p:cNvPr name="Freeform 17" id="17"/>
          <p:cNvSpPr/>
          <p:nvPr/>
        </p:nvSpPr>
        <p:spPr>
          <a:xfrm flipH="false" flipV="false" rot="0">
            <a:off x="8391493" y="7101976"/>
            <a:ext cx="2156324" cy="2156324"/>
          </a:xfrm>
          <a:custGeom>
            <a:avLst/>
            <a:gdLst/>
            <a:ahLst/>
            <a:cxnLst/>
            <a:rect r="r" b="b" t="t" l="l"/>
            <a:pathLst>
              <a:path h="2156324" w="2156324">
                <a:moveTo>
                  <a:pt x="0" y="0"/>
                </a:moveTo>
                <a:lnTo>
                  <a:pt x="2156324" y="0"/>
                </a:lnTo>
                <a:lnTo>
                  <a:pt x="2156324" y="2156324"/>
                </a:lnTo>
                <a:lnTo>
                  <a:pt x="0" y="2156324"/>
                </a:lnTo>
                <a:lnTo>
                  <a:pt x="0" y="0"/>
                </a:lnTo>
                <a:close/>
              </a:path>
            </a:pathLst>
          </a:custGeom>
          <a:blipFill>
            <a:blip r:embed="rId2"/>
            <a:stretch>
              <a:fillRect l="0" t="0" r="0" b="0"/>
            </a:stretch>
          </a:blipFill>
        </p:spPr>
      </p:sp>
      <p:grpSp>
        <p:nvGrpSpPr>
          <p:cNvPr name="Group 18" id="18"/>
          <p:cNvGrpSpPr/>
          <p:nvPr/>
        </p:nvGrpSpPr>
        <p:grpSpPr>
          <a:xfrm rot="0">
            <a:off x="9951071" y="1028700"/>
            <a:ext cx="1193492" cy="47625"/>
            <a:chOff x="0" y="0"/>
            <a:chExt cx="314335" cy="12543"/>
          </a:xfrm>
        </p:grpSpPr>
        <p:sp>
          <p:nvSpPr>
            <p:cNvPr name="Freeform 19" id="19"/>
            <p:cNvSpPr/>
            <p:nvPr/>
          </p:nvSpPr>
          <p:spPr>
            <a:xfrm flipH="false" flipV="false" rot="0">
              <a:off x="0" y="0"/>
              <a:ext cx="314335" cy="12543"/>
            </a:xfrm>
            <a:custGeom>
              <a:avLst/>
              <a:gdLst/>
              <a:ahLst/>
              <a:cxnLst/>
              <a:rect r="r" b="b" t="t" l="l"/>
              <a:pathLst>
                <a:path h="12543" w="314335">
                  <a:moveTo>
                    <a:pt x="0" y="0"/>
                  </a:moveTo>
                  <a:lnTo>
                    <a:pt x="314335" y="0"/>
                  </a:lnTo>
                  <a:lnTo>
                    <a:pt x="314335" y="12543"/>
                  </a:lnTo>
                  <a:lnTo>
                    <a:pt x="0" y="12543"/>
                  </a:lnTo>
                  <a:close/>
                </a:path>
              </a:pathLst>
            </a:custGeom>
            <a:gradFill rotWithShape="true">
              <a:gsLst>
                <a:gs pos="0">
                  <a:srgbClr val="FF2BC4">
                    <a:alpha val="100000"/>
                  </a:srgbClr>
                </a:gs>
                <a:gs pos="100000">
                  <a:srgbClr val="5500FF">
                    <a:alpha val="100000"/>
                  </a:srgbClr>
                </a:gs>
              </a:gsLst>
              <a:lin ang="2700000"/>
            </a:gradFill>
          </p:spPr>
        </p:sp>
        <p:sp>
          <p:nvSpPr>
            <p:cNvPr name="TextBox 20" id="20"/>
            <p:cNvSpPr txBox="true"/>
            <p:nvPr/>
          </p:nvSpPr>
          <p:spPr>
            <a:xfrm>
              <a:off x="0" y="-38100"/>
              <a:ext cx="314335" cy="50643"/>
            </a:xfrm>
            <a:prstGeom prst="rect">
              <a:avLst/>
            </a:prstGeom>
          </p:spPr>
          <p:txBody>
            <a:bodyPr anchor="ctr" rtlCol="false" tIns="50800" lIns="50800" bIns="50800" rIns="50800"/>
            <a:lstStyle/>
            <a:p>
              <a:pPr algn="ctr">
                <a:lnSpc>
                  <a:spcPts val="2659"/>
                </a:lnSpc>
              </a:pPr>
            </a:p>
          </p:txBody>
        </p:sp>
      </p:grpSp>
      <p:sp>
        <p:nvSpPr>
          <p:cNvPr name="TextBox 21" id="21"/>
          <p:cNvSpPr txBox="true"/>
          <p:nvPr/>
        </p:nvSpPr>
        <p:spPr>
          <a:xfrm rot="0">
            <a:off x="6994709" y="365609"/>
            <a:ext cx="7545478" cy="721994"/>
          </a:xfrm>
          <a:prstGeom prst="rect">
            <a:avLst/>
          </a:prstGeom>
        </p:spPr>
        <p:txBody>
          <a:bodyPr anchor="t" rtlCol="false" tIns="0" lIns="0" bIns="0" rIns="0">
            <a:spAutoFit/>
          </a:bodyPr>
          <a:lstStyle/>
          <a:p>
            <a:pPr algn="l">
              <a:lnSpc>
                <a:spcPts val="5880"/>
              </a:lnSpc>
              <a:spcBef>
                <a:spcPct val="0"/>
              </a:spcBef>
            </a:pPr>
            <a:r>
              <a:rPr lang="en-US" sz="4200">
                <a:solidFill>
                  <a:srgbClr val="FFFFFF"/>
                </a:solidFill>
                <a:latin typeface="TT Supermolot Neue Expanded Bold"/>
                <a:ea typeface="TT Supermolot Neue Expanded Bold"/>
                <a:cs typeface="TT Supermolot Neue Expanded Bold"/>
                <a:sym typeface="TT Supermolot Neue Expanded Bold"/>
              </a:rPr>
              <a:t>REFERENCES</a:t>
            </a:r>
          </a:p>
        </p:txBody>
      </p:sp>
      <p:grpSp>
        <p:nvGrpSpPr>
          <p:cNvPr name="Group 22" id="22"/>
          <p:cNvGrpSpPr/>
          <p:nvPr/>
        </p:nvGrpSpPr>
        <p:grpSpPr>
          <a:xfrm rot="0">
            <a:off x="-451710" y="-911983"/>
            <a:ext cx="4516498" cy="3881366"/>
            <a:chOff x="0" y="0"/>
            <a:chExt cx="812800" cy="698500"/>
          </a:xfrm>
        </p:grpSpPr>
        <p:sp>
          <p:nvSpPr>
            <p:cNvPr name="Freeform 23" id="23"/>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000000">
                <a:alpha val="0"/>
              </a:srgbClr>
            </a:solidFill>
            <a:ln w="514350" cap="sq">
              <a:gradFill>
                <a:gsLst>
                  <a:gs pos="0">
                    <a:srgbClr val="0063D8">
                      <a:alpha val="63000"/>
                    </a:srgbClr>
                  </a:gs>
                  <a:gs pos="100000">
                    <a:srgbClr val="03428B">
                      <a:alpha val="63000"/>
                    </a:srgbClr>
                  </a:gs>
                </a:gsLst>
                <a:lin ang="0"/>
              </a:gradFill>
              <a:prstDash val="solid"/>
              <a:miter/>
            </a:ln>
          </p:spPr>
        </p:sp>
        <p:sp>
          <p:nvSpPr>
            <p:cNvPr name="TextBox 24" id="24"/>
            <p:cNvSpPr txBox="true"/>
            <p:nvPr/>
          </p:nvSpPr>
          <p:spPr>
            <a:xfrm>
              <a:off x="114300" y="-66675"/>
              <a:ext cx="584200" cy="765175"/>
            </a:xfrm>
            <a:prstGeom prst="rect">
              <a:avLst/>
            </a:prstGeom>
          </p:spPr>
          <p:txBody>
            <a:bodyPr anchor="ctr" rtlCol="false" tIns="50800" lIns="50800" bIns="50800" rIns="50800"/>
            <a:lstStyle/>
            <a:p>
              <a:pPr algn="ctr">
                <a:lnSpc>
                  <a:spcPts val="2800"/>
                </a:lnSpc>
              </a:pPr>
            </a:p>
          </p:txBody>
        </p:sp>
      </p:grpSp>
      <p:grpSp>
        <p:nvGrpSpPr>
          <p:cNvPr name="Group 25" id="25"/>
          <p:cNvGrpSpPr/>
          <p:nvPr/>
        </p:nvGrpSpPr>
        <p:grpSpPr>
          <a:xfrm rot="0">
            <a:off x="14784689" y="7418281"/>
            <a:ext cx="4949223" cy="4253238"/>
            <a:chOff x="0" y="0"/>
            <a:chExt cx="812800" cy="698500"/>
          </a:xfrm>
        </p:grpSpPr>
        <p:sp>
          <p:nvSpPr>
            <p:cNvPr name="Freeform 26" id="26"/>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000000">
                <a:alpha val="0"/>
              </a:srgbClr>
            </a:solidFill>
            <a:ln w="514350" cap="sq">
              <a:gradFill>
                <a:gsLst>
                  <a:gs pos="0">
                    <a:srgbClr val="0063D8">
                      <a:alpha val="63000"/>
                    </a:srgbClr>
                  </a:gs>
                  <a:gs pos="100000">
                    <a:srgbClr val="03428B">
                      <a:alpha val="63000"/>
                    </a:srgbClr>
                  </a:gs>
                </a:gsLst>
                <a:lin ang="0"/>
              </a:gradFill>
              <a:prstDash val="solid"/>
              <a:miter/>
            </a:ln>
          </p:spPr>
        </p:sp>
        <p:sp>
          <p:nvSpPr>
            <p:cNvPr name="TextBox 27" id="27"/>
            <p:cNvSpPr txBox="true"/>
            <p:nvPr/>
          </p:nvSpPr>
          <p:spPr>
            <a:xfrm>
              <a:off x="114300" y="-66675"/>
              <a:ext cx="584200" cy="765175"/>
            </a:xfrm>
            <a:prstGeom prst="rect">
              <a:avLst/>
            </a:prstGeom>
          </p:spPr>
          <p:txBody>
            <a:bodyPr anchor="ctr" rtlCol="false" tIns="50800" lIns="50800" bIns="50800" rIns="50800"/>
            <a:lstStyle/>
            <a:p>
              <a:pPr algn="ctr">
                <a:lnSpc>
                  <a:spcPts val="2800"/>
                </a:lnSpc>
              </a:pPr>
            </a:p>
          </p:txBody>
        </p:sp>
      </p:grpSp>
      <p:grpSp>
        <p:nvGrpSpPr>
          <p:cNvPr name="Group 28" id="28"/>
          <p:cNvGrpSpPr/>
          <p:nvPr/>
        </p:nvGrpSpPr>
        <p:grpSpPr>
          <a:xfrm rot="0">
            <a:off x="3731414" y="1076325"/>
            <a:ext cx="1316557" cy="1131417"/>
            <a:chOff x="0" y="0"/>
            <a:chExt cx="812800" cy="698500"/>
          </a:xfrm>
        </p:grpSpPr>
        <p:sp>
          <p:nvSpPr>
            <p:cNvPr name="Freeform 29" id="29"/>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gradFill rotWithShape="true">
              <a:gsLst>
                <a:gs pos="0">
                  <a:srgbClr val="0063D8">
                    <a:alpha val="100000"/>
                  </a:srgbClr>
                </a:gs>
                <a:gs pos="100000">
                  <a:srgbClr val="03428B">
                    <a:alpha val="100000"/>
                  </a:srgbClr>
                </a:gs>
              </a:gsLst>
              <a:lin ang="0"/>
            </a:gradFill>
          </p:spPr>
        </p:sp>
        <p:sp>
          <p:nvSpPr>
            <p:cNvPr name="TextBox 30" id="30"/>
            <p:cNvSpPr txBox="true"/>
            <p:nvPr/>
          </p:nvSpPr>
          <p:spPr>
            <a:xfrm>
              <a:off x="114300" y="-57150"/>
              <a:ext cx="584200" cy="755650"/>
            </a:xfrm>
            <a:prstGeom prst="rect">
              <a:avLst/>
            </a:prstGeom>
          </p:spPr>
          <p:txBody>
            <a:bodyPr anchor="ctr" rtlCol="false" tIns="50800" lIns="50800" bIns="50800" rIns="50800"/>
            <a:lstStyle/>
            <a:p>
              <a:pPr algn="ctr">
                <a:lnSpc>
                  <a:spcPts val="2799"/>
                </a:lnSpc>
              </a:pPr>
            </a:p>
          </p:txBody>
        </p:sp>
      </p:grpSp>
      <p:grpSp>
        <p:nvGrpSpPr>
          <p:cNvPr name="Group 31" id="31"/>
          <p:cNvGrpSpPr/>
          <p:nvPr/>
        </p:nvGrpSpPr>
        <p:grpSpPr>
          <a:xfrm rot="0">
            <a:off x="4722528" y="1642033"/>
            <a:ext cx="1299204" cy="1116504"/>
            <a:chOff x="0" y="0"/>
            <a:chExt cx="812800" cy="698500"/>
          </a:xfrm>
        </p:grpSpPr>
        <p:sp>
          <p:nvSpPr>
            <p:cNvPr name="Freeform 32" id="32"/>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000000">
                <a:alpha val="0"/>
              </a:srgbClr>
            </a:solidFill>
            <a:ln w="19050" cap="sq">
              <a:gradFill>
                <a:gsLst>
                  <a:gs pos="0">
                    <a:srgbClr val="0063D8">
                      <a:alpha val="100000"/>
                    </a:srgbClr>
                  </a:gs>
                  <a:gs pos="100000">
                    <a:srgbClr val="03428B">
                      <a:alpha val="100000"/>
                    </a:srgbClr>
                  </a:gs>
                </a:gsLst>
                <a:lin ang="0"/>
              </a:gradFill>
              <a:prstDash val="solid"/>
              <a:miter/>
            </a:ln>
          </p:spPr>
        </p:sp>
        <p:sp>
          <p:nvSpPr>
            <p:cNvPr name="TextBox 33" id="33"/>
            <p:cNvSpPr txBox="true"/>
            <p:nvPr/>
          </p:nvSpPr>
          <p:spPr>
            <a:xfrm>
              <a:off x="114300" y="-57150"/>
              <a:ext cx="584200" cy="755650"/>
            </a:xfrm>
            <a:prstGeom prst="rect">
              <a:avLst/>
            </a:prstGeom>
          </p:spPr>
          <p:txBody>
            <a:bodyPr anchor="ctr" rtlCol="false" tIns="50800" lIns="50800" bIns="50800" rIns="50800"/>
            <a:lstStyle/>
            <a:p>
              <a:pPr algn="ctr">
                <a:lnSpc>
                  <a:spcPts val="2799"/>
                </a:lnSpc>
              </a:pPr>
            </a:p>
          </p:txBody>
        </p:sp>
      </p:grpSp>
      <p:sp>
        <p:nvSpPr>
          <p:cNvPr name="TextBox 34" id="34"/>
          <p:cNvSpPr txBox="true"/>
          <p:nvPr/>
        </p:nvSpPr>
        <p:spPr>
          <a:xfrm rot="0">
            <a:off x="753558" y="1373353"/>
            <a:ext cx="17085583" cy="8677405"/>
          </a:xfrm>
          <a:prstGeom prst="rect">
            <a:avLst/>
          </a:prstGeom>
        </p:spPr>
        <p:txBody>
          <a:bodyPr anchor="t" rtlCol="false" tIns="0" lIns="0" bIns="0" rIns="0">
            <a:spAutoFit/>
          </a:bodyPr>
          <a:lstStyle/>
          <a:p>
            <a:pPr algn="just" marL="562074" indent="-281037" lvl="1">
              <a:lnSpc>
                <a:spcPts val="3644"/>
              </a:lnSpc>
              <a:buAutoNum type="arabicPeriod" startAt="1"/>
            </a:pPr>
            <a:r>
              <a:rPr lang="en-US" sz="2603">
                <a:solidFill>
                  <a:srgbClr val="FFFFFF"/>
                </a:solidFill>
                <a:latin typeface="Canva Sans"/>
                <a:ea typeface="Canva Sans"/>
                <a:cs typeface="Canva Sans"/>
                <a:sym typeface="Canva Sans"/>
              </a:rPr>
              <a:t>Prathwik R Amin, Krishna Karanth S, Sharanya M S, Akshatha K, Manjunatha Badiger, 2020, Smart Travel Bag, INTERNATIONAL JOURNAL OF ENGINEERING RESEARCH &amp; TECHNOLOGY (IJERT) IETE – 2020 (Volume 8 – Issue 11)</a:t>
            </a:r>
          </a:p>
          <a:p>
            <a:pPr algn="just" marL="562074" indent="-281037" lvl="1">
              <a:lnSpc>
                <a:spcPts val="3644"/>
              </a:lnSpc>
              <a:buAutoNum type="arabicPeriod" startAt="1"/>
            </a:pPr>
            <a:r>
              <a:rPr lang="en-US" sz="2603">
                <a:solidFill>
                  <a:srgbClr val="FFFFFF"/>
                </a:solidFill>
                <a:latin typeface="Canva Sans"/>
                <a:ea typeface="Canva Sans"/>
                <a:cs typeface="Canva Sans"/>
                <a:sym typeface="Canva Sans"/>
              </a:rPr>
              <a:t>K. S. Nair, “Smart Luggage Tracker,” International Journal of Research in Engineering, Science and Management, vol. 2, no. 6, p. 3, June 2019</a:t>
            </a:r>
          </a:p>
          <a:p>
            <a:pPr algn="just" marL="562074" indent="-281037" lvl="1">
              <a:lnSpc>
                <a:spcPts val="3644"/>
              </a:lnSpc>
              <a:buAutoNum type="arabicPeriod" startAt="1"/>
            </a:pPr>
            <a:r>
              <a:rPr lang="en-US" sz="2603">
                <a:solidFill>
                  <a:srgbClr val="FFFFFF"/>
                </a:solidFill>
                <a:latin typeface="Canva Sans"/>
                <a:ea typeface="Canva Sans"/>
                <a:cs typeface="Canva Sans"/>
                <a:sym typeface="Canva Sans"/>
              </a:rPr>
              <a:t>M. J. Sudha Senthilkumar, “LUGGAGE TRACKING SYSTEM USING IOT,” International Journal of Pure and Applied Mathematics, vol. 117, no. Special, p. 9, 2017.</a:t>
            </a:r>
          </a:p>
          <a:p>
            <a:pPr algn="l" marL="562074" indent="-281037" lvl="1">
              <a:lnSpc>
                <a:spcPts val="3644"/>
              </a:lnSpc>
              <a:buAutoNum type="arabicPeriod" startAt="1"/>
            </a:pPr>
            <a:r>
              <a:rPr lang="en-US" sz="2603">
                <a:solidFill>
                  <a:srgbClr val="FFFFFF"/>
                </a:solidFill>
                <a:latin typeface="Canva Sans"/>
                <a:ea typeface="Canva Sans"/>
                <a:cs typeface="Canva Sans"/>
                <a:sym typeface="Canva Sans"/>
              </a:rPr>
              <a:t>M. Hart, “Arduiniana,” Arduiniana, [Online]. Available: http://arduiniana.org/libraries/tinygpsplus/. [Accessed 2022].</a:t>
            </a:r>
          </a:p>
          <a:p>
            <a:pPr algn="l" marL="562074" indent="-281037" lvl="1">
              <a:lnSpc>
                <a:spcPts val="3644"/>
              </a:lnSpc>
              <a:buAutoNum type="arabicPeriod" startAt="1"/>
            </a:pPr>
            <a:r>
              <a:rPr lang="en-US" sz="2603">
                <a:solidFill>
                  <a:srgbClr val="FFFFFF"/>
                </a:solidFill>
                <a:latin typeface="Canva Sans"/>
                <a:ea typeface="Canva Sans"/>
                <a:cs typeface="Canva Sans"/>
                <a:sym typeface="Canva Sans"/>
              </a:rPr>
              <a:t>“Arduino Uno,” Wikipedia, [Online]. Available: https://en.m.wikipedia.org/wiki/Arduino_Uno. [Accessed 2022].</a:t>
            </a:r>
          </a:p>
          <a:p>
            <a:pPr algn="l" marL="562074" indent="-281037" lvl="1">
              <a:lnSpc>
                <a:spcPts val="3644"/>
              </a:lnSpc>
              <a:buAutoNum type="arabicPeriod" startAt="1"/>
            </a:pPr>
            <a:r>
              <a:rPr lang="en-US" sz="2603">
                <a:solidFill>
                  <a:srgbClr val="FFFFFF"/>
                </a:solidFill>
                <a:latin typeface="Canva Sans"/>
                <a:ea typeface="Canva Sans"/>
                <a:cs typeface="Canva Sans"/>
                <a:sym typeface="Canva Sans"/>
              </a:rPr>
              <a:t>“L298N Motor Driver Module,” Components 101, [Online]. Available: https://components101.com/modules/l293n-motor-driver-module. [Accessed 2022].</a:t>
            </a:r>
          </a:p>
          <a:p>
            <a:pPr algn="l" marL="562074" indent="-281037" lvl="1">
              <a:lnSpc>
                <a:spcPts val="3644"/>
              </a:lnSpc>
              <a:buAutoNum type="arabicPeriod" startAt="1"/>
            </a:pPr>
            <a:r>
              <a:rPr lang="en-US" sz="2603">
                <a:solidFill>
                  <a:srgbClr val="FFFFFF"/>
                </a:solidFill>
                <a:latin typeface="Canva Sans"/>
                <a:ea typeface="Canva Sans"/>
                <a:cs typeface="Canva Sans"/>
                <a:sym typeface="Canva Sans"/>
              </a:rPr>
              <a:t>Arduino, “SoftwareSerial Library,” Arduino.cc, 15 11 2022. [Online]. Available: https://docs.arduino.cc/learn/built-in-libraries/software-serial. [Accessed 2022].</a:t>
            </a:r>
          </a:p>
          <a:p>
            <a:pPr algn="l" marL="562074" indent="-281037" lvl="1">
              <a:lnSpc>
                <a:spcPts val="3644"/>
              </a:lnSpc>
              <a:buAutoNum type="arabicPeriod" startAt="1"/>
            </a:pPr>
            <a:r>
              <a:rPr lang="en-US" sz="2603">
                <a:solidFill>
                  <a:srgbClr val="FFFFFF"/>
                </a:solidFill>
                <a:latin typeface="Canva Sans"/>
                <a:ea typeface="Canva Sans"/>
                <a:cs typeface="Canva Sans"/>
                <a:sym typeface="Canva Sans"/>
              </a:rPr>
              <a:t>K. H. K. J. D. J. K. E. Maniyar Rut Vipulbhai, “Smart Luggage Carrier,” International Journal Of Creative Research Thoughts (IJCRT), vol. 8, no. 5, p. 4, 2020.</a:t>
            </a:r>
          </a:p>
          <a:p>
            <a:pPr algn="l" marL="562074" indent="-281037" lvl="1">
              <a:lnSpc>
                <a:spcPts val="3644"/>
              </a:lnSpc>
              <a:buAutoNum type="arabicPeriod" startAt="1"/>
            </a:pPr>
            <a:r>
              <a:rPr lang="en-US" sz="2603">
                <a:solidFill>
                  <a:srgbClr val="FFFFFF"/>
                </a:solidFill>
                <a:latin typeface="Canva Sans"/>
                <a:ea typeface="Canva Sans"/>
                <a:cs typeface="Canva Sans"/>
                <a:sym typeface="Canva Sans"/>
              </a:rPr>
              <a:t>S.Karthick, “SMART LUGGAGE TRACKING AND ALERT SYSTEM USING ARDUINO,” International Research Journal of Modernization in Engineering Technology and Science, vol. 2, no. 5, p. 6, 2020. </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12708290" y="-3086100"/>
            <a:ext cx="8229600" cy="8229600"/>
          </a:xfrm>
          <a:custGeom>
            <a:avLst/>
            <a:gdLst/>
            <a:ahLst/>
            <a:cxnLst/>
            <a:rect r="r" b="b" t="t" l="l"/>
            <a:pathLst>
              <a:path h="8229600" w="8229600">
                <a:moveTo>
                  <a:pt x="0" y="0"/>
                </a:moveTo>
                <a:lnTo>
                  <a:pt x="8229600" y="0"/>
                </a:lnTo>
                <a:lnTo>
                  <a:pt x="8229600" y="8229600"/>
                </a:lnTo>
                <a:lnTo>
                  <a:pt x="0" y="8229600"/>
                </a:lnTo>
                <a:lnTo>
                  <a:pt x="0" y="0"/>
                </a:lnTo>
                <a:close/>
              </a:path>
            </a:pathLst>
          </a:custGeom>
          <a:blipFill>
            <a:blip r:embed="rId3">
              <a:alphaModFix amt="36000"/>
            </a:blip>
            <a:stretch>
              <a:fillRect l="0" t="0" r="0" b="0"/>
            </a:stretch>
          </a:blipFill>
        </p:spPr>
      </p:sp>
      <p:sp>
        <p:nvSpPr>
          <p:cNvPr name="Freeform 4" id="4"/>
          <p:cNvSpPr/>
          <p:nvPr/>
        </p:nvSpPr>
        <p:spPr>
          <a:xfrm flipH="false" flipV="false" rot="0">
            <a:off x="-2484392" y="6367692"/>
            <a:ext cx="5781216" cy="5781216"/>
          </a:xfrm>
          <a:custGeom>
            <a:avLst/>
            <a:gdLst/>
            <a:ahLst/>
            <a:cxnLst/>
            <a:rect r="r" b="b" t="t" l="l"/>
            <a:pathLst>
              <a:path h="5781216" w="5781216">
                <a:moveTo>
                  <a:pt x="0" y="0"/>
                </a:moveTo>
                <a:lnTo>
                  <a:pt x="5781216" y="0"/>
                </a:lnTo>
                <a:lnTo>
                  <a:pt x="5781216" y="5781216"/>
                </a:lnTo>
                <a:lnTo>
                  <a:pt x="0" y="5781216"/>
                </a:lnTo>
                <a:lnTo>
                  <a:pt x="0" y="0"/>
                </a:lnTo>
                <a:close/>
              </a:path>
            </a:pathLst>
          </a:custGeom>
          <a:blipFill>
            <a:blip r:embed="rId3">
              <a:alphaModFix amt="36000"/>
            </a:blip>
            <a:stretch>
              <a:fillRect l="0" t="0" r="0" b="0"/>
            </a:stretch>
          </a:blipFill>
        </p:spPr>
      </p:sp>
      <p:grpSp>
        <p:nvGrpSpPr>
          <p:cNvPr name="Group 5" id="5"/>
          <p:cNvGrpSpPr/>
          <p:nvPr/>
        </p:nvGrpSpPr>
        <p:grpSpPr>
          <a:xfrm rot="0">
            <a:off x="17293116" y="565634"/>
            <a:ext cx="397367" cy="28996"/>
            <a:chOff x="0" y="0"/>
            <a:chExt cx="128243" cy="9358"/>
          </a:xfrm>
        </p:grpSpPr>
        <p:sp>
          <p:nvSpPr>
            <p:cNvPr name="Freeform 6" id="6"/>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gradFill rotWithShape="true">
              <a:gsLst>
                <a:gs pos="0">
                  <a:srgbClr val="FF2BC4">
                    <a:alpha val="100000"/>
                  </a:srgbClr>
                </a:gs>
                <a:gs pos="100000">
                  <a:srgbClr val="5500FF">
                    <a:alpha val="100000"/>
                  </a:srgbClr>
                </a:gs>
              </a:gsLst>
              <a:lin ang="2700000"/>
            </a:gradFill>
          </p:spPr>
        </p:sp>
        <p:sp>
          <p:nvSpPr>
            <p:cNvPr name="TextBox 7" id="7"/>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17293116" y="657737"/>
            <a:ext cx="397367" cy="28996"/>
            <a:chOff x="0" y="0"/>
            <a:chExt cx="128243" cy="9358"/>
          </a:xfrm>
        </p:grpSpPr>
        <p:sp>
          <p:nvSpPr>
            <p:cNvPr name="Freeform 9" id="9"/>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gradFill rotWithShape="true">
              <a:gsLst>
                <a:gs pos="0">
                  <a:srgbClr val="FF2BC4">
                    <a:alpha val="100000"/>
                  </a:srgbClr>
                </a:gs>
                <a:gs pos="100000">
                  <a:srgbClr val="5500FF">
                    <a:alpha val="100000"/>
                  </a:srgbClr>
                </a:gs>
              </a:gsLst>
              <a:lin ang="2700000"/>
            </a:gradFill>
          </p:spPr>
        </p:sp>
        <p:sp>
          <p:nvSpPr>
            <p:cNvPr name="TextBox 10" id="10"/>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sp>
        <p:nvSpPr>
          <p:cNvPr name="Freeform 11" id="11"/>
          <p:cNvSpPr/>
          <p:nvPr/>
        </p:nvSpPr>
        <p:spPr>
          <a:xfrm flipH="false" flipV="false" rot="0">
            <a:off x="1899748" y="2434062"/>
            <a:ext cx="2156324" cy="2156324"/>
          </a:xfrm>
          <a:custGeom>
            <a:avLst/>
            <a:gdLst/>
            <a:ahLst/>
            <a:cxnLst/>
            <a:rect r="r" b="b" t="t" l="l"/>
            <a:pathLst>
              <a:path h="2156324" w="2156324">
                <a:moveTo>
                  <a:pt x="0" y="0"/>
                </a:moveTo>
                <a:lnTo>
                  <a:pt x="2156324" y="0"/>
                </a:lnTo>
                <a:lnTo>
                  <a:pt x="2156324" y="2156324"/>
                </a:lnTo>
                <a:lnTo>
                  <a:pt x="0" y="2156324"/>
                </a:lnTo>
                <a:lnTo>
                  <a:pt x="0" y="0"/>
                </a:lnTo>
                <a:close/>
              </a:path>
            </a:pathLst>
          </a:custGeom>
          <a:blipFill>
            <a:blip r:embed="rId3"/>
            <a:stretch>
              <a:fillRect l="0" t="0" r="0" b="0"/>
            </a:stretch>
          </a:blipFill>
        </p:spPr>
      </p:sp>
      <p:grpSp>
        <p:nvGrpSpPr>
          <p:cNvPr name="Group 12" id="12"/>
          <p:cNvGrpSpPr/>
          <p:nvPr/>
        </p:nvGrpSpPr>
        <p:grpSpPr>
          <a:xfrm rot="0">
            <a:off x="2977910" y="3512224"/>
            <a:ext cx="12332180" cy="3262552"/>
            <a:chOff x="0" y="0"/>
            <a:chExt cx="3247982" cy="859273"/>
          </a:xfrm>
        </p:grpSpPr>
        <p:sp>
          <p:nvSpPr>
            <p:cNvPr name="Freeform 13" id="13"/>
            <p:cNvSpPr/>
            <p:nvPr/>
          </p:nvSpPr>
          <p:spPr>
            <a:xfrm flipH="false" flipV="false" rot="0">
              <a:off x="0" y="0"/>
              <a:ext cx="3247982" cy="859273"/>
            </a:xfrm>
            <a:custGeom>
              <a:avLst/>
              <a:gdLst/>
              <a:ahLst/>
              <a:cxnLst/>
              <a:rect r="r" b="b" t="t" l="l"/>
              <a:pathLst>
                <a:path h="859273" w="3247982">
                  <a:moveTo>
                    <a:pt x="0" y="0"/>
                  </a:moveTo>
                  <a:lnTo>
                    <a:pt x="3247982" y="0"/>
                  </a:lnTo>
                  <a:lnTo>
                    <a:pt x="3247982" y="859273"/>
                  </a:lnTo>
                  <a:lnTo>
                    <a:pt x="0" y="859273"/>
                  </a:lnTo>
                  <a:close/>
                </a:path>
              </a:pathLst>
            </a:custGeom>
            <a:solidFill>
              <a:srgbClr val="000000">
                <a:alpha val="0"/>
              </a:srgbClr>
            </a:solidFill>
            <a:ln w="38100" cap="sq">
              <a:gradFill>
                <a:gsLst>
                  <a:gs pos="0">
                    <a:srgbClr val="FF2BC4">
                      <a:alpha val="100000"/>
                    </a:srgbClr>
                  </a:gs>
                  <a:gs pos="100000">
                    <a:srgbClr val="5500FF">
                      <a:alpha val="100000"/>
                    </a:srgbClr>
                  </a:gs>
                </a:gsLst>
                <a:lin ang="2700000"/>
              </a:gradFill>
              <a:prstDash val="solid"/>
              <a:miter/>
            </a:ln>
          </p:spPr>
        </p:sp>
        <p:sp>
          <p:nvSpPr>
            <p:cNvPr name="TextBox 14" id="14"/>
            <p:cNvSpPr txBox="true"/>
            <p:nvPr/>
          </p:nvSpPr>
          <p:spPr>
            <a:xfrm>
              <a:off x="0" y="-38100"/>
              <a:ext cx="3247982" cy="897373"/>
            </a:xfrm>
            <a:prstGeom prst="rect">
              <a:avLst/>
            </a:prstGeom>
          </p:spPr>
          <p:txBody>
            <a:bodyPr anchor="ctr" rtlCol="false" tIns="50800" lIns="50800" bIns="50800" rIns="50800"/>
            <a:lstStyle/>
            <a:p>
              <a:pPr algn="ctr">
                <a:lnSpc>
                  <a:spcPts val="2659"/>
                </a:lnSpc>
              </a:pPr>
            </a:p>
          </p:txBody>
        </p:sp>
      </p:grpSp>
      <p:sp>
        <p:nvSpPr>
          <p:cNvPr name="Freeform 15" id="15"/>
          <p:cNvSpPr/>
          <p:nvPr/>
        </p:nvSpPr>
        <p:spPr>
          <a:xfrm flipH="false" flipV="false" rot="0">
            <a:off x="14231928" y="5696614"/>
            <a:ext cx="2156324" cy="2156324"/>
          </a:xfrm>
          <a:custGeom>
            <a:avLst/>
            <a:gdLst/>
            <a:ahLst/>
            <a:cxnLst/>
            <a:rect r="r" b="b" t="t" l="l"/>
            <a:pathLst>
              <a:path h="2156324" w="2156324">
                <a:moveTo>
                  <a:pt x="0" y="0"/>
                </a:moveTo>
                <a:lnTo>
                  <a:pt x="2156324" y="0"/>
                </a:lnTo>
                <a:lnTo>
                  <a:pt x="2156324" y="2156324"/>
                </a:lnTo>
                <a:lnTo>
                  <a:pt x="0" y="2156324"/>
                </a:lnTo>
                <a:lnTo>
                  <a:pt x="0" y="0"/>
                </a:lnTo>
                <a:close/>
              </a:path>
            </a:pathLst>
          </a:custGeom>
          <a:blipFill>
            <a:blip r:embed="rId3"/>
            <a:stretch>
              <a:fillRect l="0" t="0" r="0" b="0"/>
            </a:stretch>
          </a:blipFill>
        </p:spPr>
      </p:sp>
      <p:sp>
        <p:nvSpPr>
          <p:cNvPr name="TextBox 16" id="16"/>
          <p:cNvSpPr txBox="true"/>
          <p:nvPr/>
        </p:nvSpPr>
        <p:spPr>
          <a:xfrm rot="0">
            <a:off x="3596319" y="4066062"/>
            <a:ext cx="11095362" cy="1945327"/>
          </a:xfrm>
          <a:prstGeom prst="rect">
            <a:avLst/>
          </a:prstGeom>
        </p:spPr>
        <p:txBody>
          <a:bodyPr anchor="t" rtlCol="false" tIns="0" lIns="0" bIns="0" rIns="0">
            <a:spAutoFit/>
          </a:bodyPr>
          <a:lstStyle/>
          <a:p>
            <a:pPr algn="ctr">
              <a:lnSpc>
                <a:spcPts val="15845"/>
              </a:lnSpc>
              <a:spcBef>
                <a:spcPct val="0"/>
              </a:spcBef>
            </a:pPr>
            <a:r>
              <a:rPr lang="en-US" sz="11318">
                <a:solidFill>
                  <a:srgbClr val="FFFFFF"/>
                </a:solidFill>
                <a:latin typeface="TT Supermolot Neue Expanded Bold"/>
                <a:ea typeface="TT Supermolot Neue Expanded Bold"/>
                <a:cs typeface="TT Supermolot Neue Expanded Bold"/>
                <a:sym typeface="TT Supermolot Neue Expanded Bold"/>
              </a:rPr>
              <a:t>THANK YOU</a:t>
            </a:r>
          </a:p>
        </p:txBody>
      </p:sp>
      <p:grpSp>
        <p:nvGrpSpPr>
          <p:cNvPr name="Group 17" id="17"/>
          <p:cNvGrpSpPr/>
          <p:nvPr/>
        </p:nvGrpSpPr>
        <p:grpSpPr>
          <a:xfrm rot="0">
            <a:off x="17839141" y="8809441"/>
            <a:ext cx="448859" cy="448859"/>
            <a:chOff x="0" y="0"/>
            <a:chExt cx="118218" cy="118218"/>
          </a:xfrm>
        </p:grpSpPr>
        <p:sp>
          <p:nvSpPr>
            <p:cNvPr name="Freeform 18" id="18"/>
            <p:cNvSpPr/>
            <p:nvPr/>
          </p:nvSpPr>
          <p:spPr>
            <a:xfrm flipH="false" flipV="false" rot="0">
              <a:off x="0" y="0"/>
              <a:ext cx="118218" cy="118218"/>
            </a:xfrm>
            <a:custGeom>
              <a:avLst/>
              <a:gdLst/>
              <a:ahLst/>
              <a:cxnLst/>
              <a:rect r="r" b="b" t="t" l="l"/>
              <a:pathLst>
                <a:path h="118218" w="118218">
                  <a:moveTo>
                    <a:pt x="0" y="0"/>
                  </a:moveTo>
                  <a:lnTo>
                    <a:pt x="118218" y="0"/>
                  </a:lnTo>
                  <a:lnTo>
                    <a:pt x="118218" y="118218"/>
                  </a:lnTo>
                  <a:lnTo>
                    <a:pt x="0" y="118218"/>
                  </a:lnTo>
                  <a:close/>
                </a:path>
              </a:pathLst>
            </a:custGeom>
            <a:gradFill rotWithShape="true">
              <a:gsLst>
                <a:gs pos="0">
                  <a:srgbClr val="FF2BC4">
                    <a:alpha val="100000"/>
                  </a:srgbClr>
                </a:gs>
                <a:gs pos="100000">
                  <a:srgbClr val="5500FF">
                    <a:alpha val="100000"/>
                  </a:srgbClr>
                </a:gs>
              </a:gsLst>
              <a:lin ang="2700000"/>
            </a:gradFill>
          </p:spPr>
        </p:sp>
        <p:sp>
          <p:nvSpPr>
            <p:cNvPr name="TextBox 19" id="19"/>
            <p:cNvSpPr txBox="true"/>
            <p:nvPr/>
          </p:nvSpPr>
          <p:spPr>
            <a:xfrm>
              <a:off x="0" y="-38100"/>
              <a:ext cx="118218" cy="156318"/>
            </a:xfrm>
            <a:prstGeom prst="rect">
              <a:avLst/>
            </a:prstGeom>
          </p:spPr>
          <p:txBody>
            <a:bodyPr anchor="ctr" rtlCol="false" tIns="50800" lIns="50800" bIns="50800" rIns="50800"/>
            <a:lstStyle/>
            <a:p>
              <a:pPr algn="ctr">
                <a:lnSpc>
                  <a:spcPts val="2659"/>
                </a:lnSpc>
              </a:pPr>
            </a:p>
          </p:txBody>
        </p:sp>
      </p:grpSp>
      <p:grpSp>
        <p:nvGrpSpPr>
          <p:cNvPr name="Group 20" id="20"/>
          <p:cNvGrpSpPr/>
          <p:nvPr/>
        </p:nvGrpSpPr>
        <p:grpSpPr>
          <a:xfrm rot="0">
            <a:off x="17839141" y="8360583"/>
            <a:ext cx="448859" cy="448859"/>
            <a:chOff x="0" y="0"/>
            <a:chExt cx="118218" cy="118218"/>
          </a:xfrm>
        </p:grpSpPr>
        <p:sp>
          <p:nvSpPr>
            <p:cNvPr name="Freeform 21" id="21"/>
            <p:cNvSpPr/>
            <p:nvPr/>
          </p:nvSpPr>
          <p:spPr>
            <a:xfrm flipH="false" flipV="false" rot="0">
              <a:off x="0" y="0"/>
              <a:ext cx="118218" cy="118218"/>
            </a:xfrm>
            <a:custGeom>
              <a:avLst/>
              <a:gdLst/>
              <a:ahLst/>
              <a:cxnLst/>
              <a:rect r="r" b="b" t="t" l="l"/>
              <a:pathLst>
                <a:path h="118218" w="118218">
                  <a:moveTo>
                    <a:pt x="0" y="0"/>
                  </a:moveTo>
                  <a:lnTo>
                    <a:pt x="118218" y="0"/>
                  </a:lnTo>
                  <a:lnTo>
                    <a:pt x="118218" y="118218"/>
                  </a:lnTo>
                  <a:lnTo>
                    <a:pt x="0" y="118218"/>
                  </a:lnTo>
                  <a:close/>
                </a:path>
              </a:pathLst>
            </a:custGeom>
            <a:solidFill>
              <a:srgbClr val="FFFFFF">
                <a:alpha val="19608"/>
              </a:srgbClr>
            </a:solidFill>
          </p:spPr>
        </p:sp>
        <p:sp>
          <p:nvSpPr>
            <p:cNvPr name="TextBox 22" id="22"/>
            <p:cNvSpPr txBox="true"/>
            <p:nvPr/>
          </p:nvSpPr>
          <p:spPr>
            <a:xfrm>
              <a:off x="0" y="-38100"/>
              <a:ext cx="118218" cy="156318"/>
            </a:xfrm>
            <a:prstGeom prst="rect">
              <a:avLst/>
            </a:prstGeom>
          </p:spPr>
          <p:txBody>
            <a:bodyPr anchor="ctr" rtlCol="false" tIns="50800" lIns="50800" bIns="50800" rIns="50800"/>
            <a:lstStyle/>
            <a:p>
              <a:pPr algn="ctr">
                <a:lnSpc>
                  <a:spcPts val="2659"/>
                </a:lnSpc>
              </a:pPr>
            </a:p>
          </p:txBody>
        </p:sp>
      </p:grpSp>
      <p:grpSp>
        <p:nvGrpSpPr>
          <p:cNvPr name="Group 23" id="23"/>
          <p:cNvGrpSpPr/>
          <p:nvPr/>
        </p:nvGrpSpPr>
        <p:grpSpPr>
          <a:xfrm rot="0">
            <a:off x="13396875" y="1224177"/>
            <a:ext cx="5570573" cy="4787211"/>
            <a:chOff x="0" y="0"/>
            <a:chExt cx="812800" cy="698500"/>
          </a:xfrm>
        </p:grpSpPr>
        <p:sp>
          <p:nvSpPr>
            <p:cNvPr name="Freeform 24" id="24"/>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000000">
                <a:alpha val="0"/>
              </a:srgbClr>
            </a:solidFill>
            <a:ln w="514350" cap="sq">
              <a:gradFill>
                <a:gsLst>
                  <a:gs pos="0">
                    <a:srgbClr val="0063D8">
                      <a:alpha val="63000"/>
                    </a:srgbClr>
                  </a:gs>
                  <a:gs pos="100000">
                    <a:srgbClr val="03428B">
                      <a:alpha val="63000"/>
                    </a:srgbClr>
                  </a:gs>
                </a:gsLst>
                <a:lin ang="0"/>
              </a:gradFill>
              <a:prstDash val="solid"/>
              <a:miter/>
            </a:ln>
          </p:spPr>
        </p:sp>
        <p:sp>
          <p:nvSpPr>
            <p:cNvPr name="TextBox 25" id="25"/>
            <p:cNvSpPr txBox="true"/>
            <p:nvPr/>
          </p:nvSpPr>
          <p:spPr>
            <a:xfrm>
              <a:off x="114300" y="-66675"/>
              <a:ext cx="584200" cy="765175"/>
            </a:xfrm>
            <a:prstGeom prst="rect">
              <a:avLst/>
            </a:prstGeom>
          </p:spPr>
          <p:txBody>
            <a:bodyPr anchor="ctr" rtlCol="false" tIns="50800" lIns="50800" bIns="50800" rIns="50800"/>
            <a:lstStyle/>
            <a:p>
              <a:pPr algn="ctr">
                <a:lnSpc>
                  <a:spcPts val="2800"/>
                </a:lnSpc>
              </a:pPr>
            </a:p>
          </p:txBody>
        </p:sp>
      </p:grpSp>
      <p:grpSp>
        <p:nvGrpSpPr>
          <p:cNvPr name="Group 26" id="26"/>
          <p:cNvGrpSpPr/>
          <p:nvPr/>
        </p:nvGrpSpPr>
        <p:grpSpPr>
          <a:xfrm rot="0">
            <a:off x="-1265200" y="7299730"/>
            <a:ext cx="5570573" cy="4787211"/>
            <a:chOff x="0" y="0"/>
            <a:chExt cx="812800" cy="698500"/>
          </a:xfrm>
        </p:grpSpPr>
        <p:sp>
          <p:nvSpPr>
            <p:cNvPr name="Freeform 27" id="27"/>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000000">
                <a:alpha val="0"/>
              </a:srgbClr>
            </a:solidFill>
            <a:ln w="514350" cap="sq">
              <a:gradFill>
                <a:gsLst>
                  <a:gs pos="0">
                    <a:srgbClr val="0063D8">
                      <a:alpha val="63000"/>
                    </a:srgbClr>
                  </a:gs>
                  <a:gs pos="100000">
                    <a:srgbClr val="03428B">
                      <a:alpha val="63000"/>
                    </a:srgbClr>
                  </a:gs>
                </a:gsLst>
                <a:lin ang="0"/>
              </a:gradFill>
              <a:prstDash val="solid"/>
              <a:miter/>
            </a:ln>
          </p:spPr>
        </p:sp>
        <p:sp>
          <p:nvSpPr>
            <p:cNvPr name="TextBox 28" id="28"/>
            <p:cNvSpPr txBox="true"/>
            <p:nvPr/>
          </p:nvSpPr>
          <p:spPr>
            <a:xfrm>
              <a:off x="114300" y="-66675"/>
              <a:ext cx="584200" cy="765175"/>
            </a:xfrm>
            <a:prstGeom prst="rect">
              <a:avLst/>
            </a:prstGeom>
          </p:spPr>
          <p:txBody>
            <a:bodyPr anchor="ctr" rtlCol="false" tIns="50800" lIns="50800" bIns="50800" rIns="50800"/>
            <a:lstStyle/>
            <a:p>
              <a:pPr algn="ctr">
                <a:lnSpc>
                  <a:spcPts val="2800"/>
                </a:lnSpc>
              </a:pPr>
            </a:p>
          </p:txBody>
        </p:sp>
      </p:grpSp>
      <p:grpSp>
        <p:nvGrpSpPr>
          <p:cNvPr name="Group 29" id="29"/>
          <p:cNvGrpSpPr/>
          <p:nvPr/>
        </p:nvGrpSpPr>
        <p:grpSpPr>
          <a:xfrm rot="0">
            <a:off x="5785789" y="1868354"/>
            <a:ext cx="1316557" cy="1131417"/>
            <a:chOff x="0" y="0"/>
            <a:chExt cx="812800" cy="698500"/>
          </a:xfrm>
        </p:grpSpPr>
        <p:sp>
          <p:nvSpPr>
            <p:cNvPr name="Freeform 30" id="30"/>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gradFill rotWithShape="true">
              <a:gsLst>
                <a:gs pos="0">
                  <a:srgbClr val="0063D8">
                    <a:alpha val="100000"/>
                  </a:srgbClr>
                </a:gs>
                <a:gs pos="100000">
                  <a:srgbClr val="03428B">
                    <a:alpha val="100000"/>
                  </a:srgbClr>
                </a:gs>
              </a:gsLst>
              <a:lin ang="0"/>
            </a:gradFill>
          </p:spPr>
        </p:sp>
        <p:sp>
          <p:nvSpPr>
            <p:cNvPr name="TextBox 31" id="31"/>
            <p:cNvSpPr txBox="true"/>
            <p:nvPr/>
          </p:nvSpPr>
          <p:spPr>
            <a:xfrm>
              <a:off x="114300" y="-57150"/>
              <a:ext cx="584200" cy="755650"/>
            </a:xfrm>
            <a:prstGeom prst="rect">
              <a:avLst/>
            </a:prstGeom>
          </p:spPr>
          <p:txBody>
            <a:bodyPr anchor="ctr" rtlCol="false" tIns="50800" lIns="50800" bIns="50800" rIns="50800"/>
            <a:lstStyle/>
            <a:p>
              <a:pPr algn="ctr">
                <a:lnSpc>
                  <a:spcPts val="2799"/>
                </a:lnSpc>
              </a:pPr>
            </a:p>
          </p:txBody>
        </p:sp>
      </p:grpSp>
      <p:grpSp>
        <p:nvGrpSpPr>
          <p:cNvPr name="Group 32" id="32"/>
          <p:cNvGrpSpPr/>
          <p:nvPr/>
        </p:nvGrpSpPr>
        <p:grpSpPr>
          <a:xfrm rot="0">
            <a:off x="11226782" y="7299730"/>
            <a:ext cx="1316557" cy="1131417"/>
            <a:chOff x="0" y="0"/>
            <a:chExt cx="812800" cy="698500"/>
          </a:xfrm>
        </p:grpSpPr>
        <p:sp>
          <p:nvSpPr>
            <p:cNvPr name="Freeform 33" id="33"/>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gradFill rotWithShape="true">
              <a:gsLst>
                <a:gs pos="0">
                  <a:srgbClr val="0063D8">
                    <a:alpha val="100000"/>
                  </a:srgbClr>
                </a:gs>
                <a:gs pos="100000">
                  <a:srgbClr val="03428B">
                    <a:alpha val="100000"/>
                  </a:srgbClr>
                </a:gs>
              </a:gsLst>
              <a:lin ang="0"/>
            </a:gradFill>
          </p:spPr>
        </p:sp>
        <p:sp>
          <p:nvSpPr>
            <p:cNvPr name="TextBox 34" id="34"/>
            <p:cNvSpPr txBox="true"/>
            <p:nvPr/>
          </p:nvSpPr>
          <p:spPr>
            <a:xfrm>
              <a:off x="114300" y="-57150"/>
              <a:ext cx="584200" cy="755650"/>
            </a:xfrm>
            <a:prstGeom prst="rect">
              <a:avLst/>
            </a:prstGeom>
          </p:spPr>
          <p:txBody>
            <a:bodyPr anchor="ctr" rtlCol="false" tIns="50800" lIns="50800" bIns="50800" rIns="50800"/>
            <a:lstStyle/>
            <a:p>
              <a:pPr algn="ctr">
                <a:lnSpc>
                  <a:spcPts val="2799"/>
                </a:lnSpc>
              </a:pPr>
            </a:p>
          </p:txBody>
        </p:sp>
      </p:grpSp>
      <p:grpSp>
        <p:nvGrpSpPr>
          <p:cNvPr name="Group 35" id="35"/>
          <p:cNvGrpSpPr/>
          <p:nvPr/>
        </p:nvGrpSpPr>
        <p:grpSpPr>
          <a:xfrm rot="0">
            <a:off x="4512790" y="1224177"/>
            <a:ext cx="1031682" cy="886602"/>
            <a:chOff x="0" y="0"/>
            <a:chExt cx="812800" cy="698500"/>
          </a:xfrm>
        </p:grpSpPr>
        <p:sp>
          <p:nvSpPr>
            <p:cNvPr name="Freeform 36" id="36"/>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000000">
                <a:alpha val="0"/>
              </a:srgbClr>
            </a:solidFill>
            <a:ln w="19050" cap="sq">
              <a:gradFill>
                <a:gsLst>
                  <a:gs pos="0">
                    <a:srgbClr val="0063D8">
                      <a:alpha val="100000"/>
                    </a:srgbClr>
                  </a:gs>
                  <a:gs pos="100000">
                    <a:srgbClr val="03428B">
                      <a:alpha val="100000"/>
                    </a:srgbClr>
                  </a:gs>
                </a:gsLst>
                <a:lin ang="0"/>
              </a:gradFill>
              <a:prstDash val="solid"/>
              <a:miter/>
            </a:ln>
          </p:spPr>
        </p:sp>
        <p:sp>
          <p:nvSpPr>
            <p:cNvPr name="TextBox 37" id="37"/>
            <p:cNvSpPr txBox="true"/>
            <p:nvPr/>
          </p:nvSpPr>
          <p:spPr>
            <a:xfrm>
              <a:off x="114300" y="-57150"/>
              <a:ext cx="584200" cy="755650"/>
            </a:xfrm>
            <a:prstGeom prst="rect">
              <a:avLst/>
            </a:prstGeom>
          </p:spPr>
          <p:txBody>
            <a:bodyPr anchor="ctr" rtlCol="false" tIns="50800" lIns="50800" bIns="50800" rIns="50800"/>
            <a:lstStyle/>
            <a:p>
              <a:pPr algn="ctr">
                <a:lnSpc>
                  <a:spcPts val="2799"/>
                </a:lnSpc>
              </a:pPr>
            </a:p>
          </p:txBody>
        </p:sp>
      </p:grpSp>
      <p:grpSp>
        <p:nvGrpSpPr>
          <p:cNvPr name="Group 38" id="38"/>
          <p:cNvGrpSpPr/>
          <p:nvPr/>
        </p:nvGrpSpPr>
        <p:grpSpPr>
          <a:xfrm rot="0">
            <a:off x="13200246" y="8141711"/>
            <a:ext cx="1031682" cy="886602"/>
            <a:chOff x="0" y="0"/>
            <a:chExt cx="812800" cy="698500"/>
          </a:xfrm>
        </p:grpSpPr>
        <p:sp>
          <p:nvSpPr>
            <p:cNvPr name="Freeform 39" id="39"/>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000000">
                <a:alpha val="0"/>
              </a:srgbClr>
            </a:solidFill>
            <a:ln w="19050" cap="sq">
              <a:gradFill>
                <a:gsLst>
                  <a:gs pos="0">
                    <a:srgbClr val="0063D8">
                      <a:alpha val="100000"/>
                    </a:srgbClr>
                  </a:gs>
                  <a:gs pos="100000">
                    <a:srgbClr val="03428B">
                      <a:alpha val="100000"/>
                    </a:srgbClr>
                  </a:gs>
                </a:gsLst>
                <a:lin ang="0"/>
              </a:gradFill>
              <a:prstDash val="solid"/>
              <a:miter/>
            </a:ln>
          </p:spPr>
        </p:sp>
        <p:sp>
          <p:nvSpPr>
            <p:cNvPr name="TextBox 40" id="40"/>
            <p:cNvSpPr txBox="true"/>
            <p:nvPr/>
          </p:nvSpPr>
          <p:spPr>
            <a:xfrm>
              <a:off x="114300" y="-57150"/>
              <a:ext cx="584200" cy="755650"/>
            </a:xfrm>
            <a:prstGeom prst="rect">
              <a:avLst/>
            </a:prstGeom>
          </p:spPr>
          <p:txBody>
            <a:bodyPr anchor="ctr" rtlCol="false" tIns="50800" lIns="50800" bIns="50800" rIns="50800"/>
            <a:lstStyle/>
            <a:p>
              <a:pPr algn="ctr">
                <a:lnSpc>
                  <a:spcPts val="2799"/>
                </a:lnSpc>
              </a:pPr>
            </a:p>
          </p:txBody>
        </p:sp>
      </p:gr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10053D"/>
        </a:solidFill>
      </p:bgPr>
    </p:bg>
    <p:spTree>
      <p:nvGrpSpPr>
        <p:cNvPr id="1" name=""/>
        <p:cNvGrpSpPr/>
        <p:nvPr/>
      </p:nvGrpSpPr>
      <p:grpSpPr>
        <a:xfrm>
          <a:off x="0" y="0"/>
          <a:ext cx="0" cy="0"/>
          <a:chOff x="0" y="0"/>
          <a:chExt cx="0" cy="0"/>
        </a:xfrm>
      </p:grpSpPr>
      <p:sp>
        <p:nvSpPr>
          <p:cNvPr name="Freeform 2" id="2"/>
          <p:cNvSpPr/>
          <p:nvPr/>
        </p:nvSpPr>
        <p:spPr>
          <a:xfrm flipH="false" flipV="false" rot="0">
            <a:off x="12708290" y="-3086100"/>
            <a:ext cx="8229600" cy="8229600"/>
          </a:xfrm>
          <a:custGeom>
            <a:avLst/>
            <a:gdLst/>
            <a:ahLst/>
            <a:cxnLst/>
            <a:rect r="r" b="b" t="t" l="l"/>
            <a:pathLst>
              <a:path h="8229600" w="8229600">
                <a:moveTo>
                  <a:pt x="0" y="0"/>
                </a:moveTo>
                <a:lnTo>
                  <a:pt x="8229600" y="0"/>
                </a:lnTo>
                <a:lnTo>
                  <a:pt x="8229600" y="8229600"/>
                </a:lnTo>
                <a:lnTo>
                  <a:pt x="0" y="8229600"/>
                </a:lnTo>
                <a:lnTo>
                  <a:pt x="0" y="0"/>
                </a:lnTo>
                <a:close/>
              </a:path>
            </a:pathLst>
          </a:custGeom>
          <a:blipFill>
            <a:blip r:embed="rId2">
              <a:alphaModFix amt="36000"/>
            </a:blip>
            <a:stretch>
              <a:fillRect l="0" t="0" r="0" b="0"/>
            </a:stretch>
          </a:blipFill>
        </p:spPr>
      </p:sp>
      <p:grpSp>
        <p:nvGrpSpPr>
          <p:cNvPr name="Group 3" id="3"/>
          <p:cNvGrpSpPr/>
          <p:nvPr/>
        </p:nvGrpSpPr>
        <p:grpSpPr>
          <a:xfrm rot="0">
            <a:off x="17839141" y="8809441"/>
            <a:ext cx="448859" cy="448859"/>
            <a:chOff x="0" y="0"/>
            <a:chExt cx="118218" cy="118218"/>
          </a:xfrm>
        </p:grpSpPr>
        <p:sp>
          <p:nvSpPr>
            <p:cNvPr name="Freeform 4" id="4"/>
            <p:cNvSpPr/>
            <p:nvPr/>
          </p:nvSpPr>
          <p:spPr>
            <a:xfrm flipH="false" flipV="false" rot="0">
              <a:off x="0" y="0"/>
              <a:ext cx="118218" cy="118218"/>
            </a:xfrm>
            <a:custGeom>
              <a:avLst/>
              <a:gdLst/>
              <a:ahLst/>
              <a:cxnLst/>
              <a:rect r="r" b="b" t="t" l="l"/>
              <a:pathLst>
                <a:path h="118218" w="118218">
                  <a:moveTo>
                    <a:pt x="0" y="0"/>
                  </a:moveTo>
                  <a:lnTo>
                    <a:pt x="118218" y="0"/>
                  </a:lnTo>
                  <a:lnTo>
                    <a:pt x="118218" y="118218"/>
                  </a:lnTo>
                  <a:lnTo>
                    <a:pt x="0" y="118218"/>
                  </a:lnTo>
                  <a:close/>
                </a:path>
              </a:pathLst>
            </a:custGeom>
            <a:gradFill rotWithShape="true">
              <a:gsLst>
                <a:gs pos="0">
                  <a:srgbClr val="FF2BC4">
                    <a:alpha val="100000"/>
                  </a:srgbClr>
                </a:gs>
                <a:gs pos="100000">
                  <a:srgbClr val="5500FF">
                    <a:alpha val="100000"/>
                  </a:srgbClr>
                </a:gs>
              </a:gsLst>
              <a:lin ang="2700000"/>
            </a:gradFill>
          </p:spPr>
        </p:sp>
        <p:sp>
          <p:nvSpPr>
            <p:cNvPr name="TextBox 5" id="5"/>
            <p:cNvSpPr txBox="true"/>
            <p:nvPr/>
          </p:nvSpPr>
          <p:spPr>
            <a:xfrm>
              <a:off x="0" y="-38100"/>
              <a:ext cx="118218" cy="156318"/>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17839141" y="8360583"/>
            <a:ext cx="448859" cy="448859"/>
            <a:chOff x="0" y="0"/>
            <a:chExt cx="118218" cy="118218"/>
          </a:xfrm>
        </p:grpSpPr>
        <p:sp>
          <p:nvSpPr>
            <p:cNvPr name="Freeform 7" id="7"/>
            <p:cNvSpPr/>
            <p:nvPr/>
          </p:nvSpPr>
          <p:spPr>
            <a:xfrm flipH="false" flipV="false" rot="0">
              <a:off x="0" y="0"/>
              <a:ext cx="118218" cy="118218"/>
            </a:xfrm>
            <a:custGeom>
              <a:avLst/>
              <a:gdLst/>
              <a:ahLst/>
              <a:cxnLst/>
              <a:rect r="r" b="b" t="t" l="l"/>
              <a:pathLst>
                <a:path h="118218" w="118218">
                  <a:moveTo>
                    <a:pt x="0" y="0"/>
                  </a:moveTo>
                  <a:lnTo>
                    <a:pt x="118218" y="0"/>
                  </a:lnTo>
                  <a:lnTo>
                    <a:pt x="118218" y="118218"/>
                  </a:lnTo>
                  <a:lnTo>
                    <a:pt x="0" y="118218"/>
                  </a:lnTo>
                  <a:close/>
                </a:path>
              </a:pathLst>
            </a:custGeom>
            <a:solidFill>
              <a:srgbClr val="FFFFFF">
                <a:alpha val="19608"/>
              </a:srgbClr>
            </a:solidFill>
          </p:spPr>
        </p:sp>
        <p:sp>
          <p:nvSpPr>
            <p:cNvPr name="TextBox 8" id="8"/>
            <p:cNvSpPr txBox="true"/>
            <p:nvPr/>
          </p:nvSpPr>
          <p:spPr>
            <a:xfrm>
              <a:off x="0" y="-38100"/>
              <a:ext cx="118218" cy="156318"/>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0" y="8585012"/>
            <a:ext cx="8375085" cy="1701988"/>
            <a:chOff x="0" y="0"/>
            <a:chExt cx="2205784" cy="448260"/>
          </a:xfrm>
        </p:grpSpPr>
        <p:sp>
          <p:nvSpPr>
            <p:cNvPr name="Freeform 10" id="10"/>
            <p:cNvSpPr/>
            <p:nvPr/>
          </p:nvSpPr>
          <p:spPr>
            <a:xfrm flipH="false" flipV="false" rot="0">
              <a:off x="0" y="0"/>
              <a:ext cx="2205784" cy="448260"/>
            </a:xfrm>
            <a:custGeom>
              <a:avLst/>
              <a:gdLst/>
              <a:ahLst/>
              <a:cxnLst/>
              <a:rect r="r" b="b" t="t" l="l"/>
              <a:pathLst>
                <a:path h="448260" w="2205784">
                  <a:moveTo>
                    <a:pt x="0" y="0"/>
                  </a:moveTo>
                  <a:lnTo>
                    <a:pt x="2205784" y="0"/>
                  </a:lnTo>
                  <a:lnTo>
                    <a:pt x="2205784" y="448260"/>
                  </a:lnTo>
                  <a:lnTo>
                    <a:pt x="0" y="448260"/>
                  </a:lnTo>
                  <a:close/>
                </a:path>
              </a:pathLst>
            </a:custGeom>
            <a:gradFill rotWithShape="true">
              <a:gsLst>
                <a:gs pos="0">
                  <a:srgbClr val="FF2BC4">
                    <a:alpha val="100000"/>
                  </a:srgbClr>
                </a:gs>
                <a:gs pos="100000">
                  <a:srgbClr val="5500FF">
                    <a:alpha val="100000"/>
                  </a:srgbClr>
                </a:gs>
              </a:gsLst>
              <a:lin ang="2700000"/>
            </a:gradFill>
          </p:spPr>
        </p:sp>
        <p:sp>
          <p:nvSpPr>
            <p:cNvPr name="TextBox 11" id="11"/>
            <p:cNvSpPr txBox="true"/>
            <p:nvPr/>
          </p:nvSpPr>
          <p:spPr>
            <a:xfrm>
              <a:off x="0" y="-38100"/>
              <a:ext cx="2205784" cy="486360"/>
            </a:xfrm>
            <a:prstGeom prst="rect">
              <a:avLst/>
            </a:prstGeom>
          </p:spPr>
          <p:txBody>
            <a:bodyPr anchor="ctr" rtlCol="false" tIns="50800" lIns="50800" bIns="50800" rIns="50800"/>
            <a:lstStyle/>
            <a:p>
              <a:pPr algn="ctr">
                <a:lnSpc>
                  <a:spcPts val="2659"/>
                </a:lnSpc>
              </a:pPr>
            </a:p>
          </p:txBody>
        </p:sp>
      </p:grpSp>
      <p:sp>
        <p:nvSpPr>
          <p:cNvPr name="Freeform 12" id="12"/>
          <p:cNvSpPr/>
          <p:nvPr/>
        </p:nvSpPr>
        <p:spPr>
          <a:xfrm flipH="false" flipV="false" rot="0">
            <a:off x="7296923" y="772403"/>
            <a:ext cx="2156324" cy="2156324"/>
          </a:xfrm>
          <a:custGeom>
            <a:avLst/>
            <a:gdLst/>
            <a:ahLst/>
            <a:cxnLst/>
            <a:rect r="r" b="b" t="t" l="l"/>
            <a:pathLst>
              <a:path h="2156324" w="2156324">
                <a:moveTo>
                  <a:pt x="0" y="0"/>
                </a:moveTo>
                <a:lnTo>
                  <a:pt x="2156324" y="0"/>
                </a:lnTo>
                <a:lnTo>
                  <a:pt x="2156324" y="2156324"/>
                </a:lnTo>
                <a:lnTo>
                  <a:pt x="0" y="2156324"/>
                </a:lnTo>
                <a:lnTo>
                  <a:pt x="0" y="0"/>
                </a:lnTo>
                <a:close/>
              </a:path>
            </a:pathLst>
          </a:custGeom>
          <a:blipFill>
            <a:blip r:embed="rId2"/>
            <a:stretch>
              <a:fillRect l="0" t="0" r="0" b="0"/>
            </a:stretch>
          </a:blipFill>
        </p:spPr>
      </p:sp>
      <p:sp>
        <p:nvSpPr>
          <p:cNvPr name="TextBox 13" id="13"/>
          <p:cNvSpPr txBox="true"/>
          <p:nvPr/>
        </p:nvSpPr>
        <p:spPr>
          <a:xfrm rot="0">
            <a:off x="9453247" y="3751662"/>
            <a:ext cx="7308984" cy="2702038"/>
          </a:xfrm>
          <a:prstGeom prst="rect">
            <a:avLst/>
          </a:prstGeom>
        </p:spPr>
        <p:txBody>
          <a:bodyPr anchor="t" rtlCol="false" tIns="0" lIns="0" bIns="0" rIns="0">
            <a:spAutoFit/>
          </a:bodyPr>
          <a:lstStyle/>
          <a:p>
            <a:pPr algn="ctr">
              <a:lnSpc>
                <a:spcPts val="5385"/>
              </a:lnSpc>
              <a:spcBef>
                <a:spcPct val="0"/>
              </a:spcBef>
            </a:pPr>
            <a:r>
              <a:rPr lang="en-US" sz="3846">
                <a:solidFill>
                  <a:srgbClr val="FFFFFF"/>
                </a:solidFill>
                <a:latin typeface="Canva Sans"/>
                <a:ea typeface="Canva Sans"/>
                <a:cs typeface="Canva Sans"/>
                <a:sym typeface="Canva Sans"/>
              </a:rPr>
              <a:t>Raghavi Epuri</a:t>
            </a:r>
          </a:p>
          <a:p>
            <a:pPr algn="ctr">
              <a:lnSpc>
                <a:spcPts val="5385"/>
              </a:lnSpc>
              <a:spcBef>
                <a:spcPct val="0"/>
              </a:spcBef>
            </a:pPr>
            <a:r>
              <a:rPr lang="en-US" sz="3846">
                <a:solidFill>
                  <a:srgbClr val="FFFFFF"/>
                </a:solidFill>
                <a:latin typeface="Canva Sans"/>
                <a:ea typeface="Canva Sans"/>
                <a:cs typeface="Canva Sans"/>
                <a:sym typeface="Canva Sans"/>
              </a:rPr>
              <a:t>B.Tech in Engineering Science</a:t>
            </a:r>
          </a:p>
          <a:p>
            <a:pPr algn="ctr">
              <a:lnSpc>
                <a:spcPts val="5385"/>
              </a:lnSpc>
              <a:spcBef>
                <a:spcPct val="0"/>
              </a:spcBef>
            </a:pPr>
            <a:r>
              <a:rPr lang="en-US" sz="3846">
                <a:solidFill>
                  <a:srgbClr val="FFFFFF"/>
                </a:solidFill>
                <a:latin typeface="Canva Sans"/>
                <a:ea typeface="Canva Sans"/>
                <a:cs typeface="Canva Sans"/>
                <a:sym typeface="Canva Sans"/>
              </a:rPr>
              <a:t>Indian Institute of Technology Jodhpur</a:t>
            </a:r>
          </a:p>
        </p:txBody>
      </p:sp>
      <p:grpSp>
        <p:nvGrpSpPr>
          <p:cNvPr name="Group 14" id="14"/>
          <p:cNvGrpSpPr/>
          <p:nvPr/>
        </p:nvGrpSpPr>
        <p:grpSpPr>
          <a:xfrm rot="0">
            <a:off x="-3054225" y="1687025"/>
            <a:ext cx="8165851" cy="6897987"/>
            <a:chOff x="0" y="0"/>
            <a:chExt cx="812800" cy="686601"/>
          </a:xfrm>
        </p:grpSpPr>
        <p:sp>
          <p:nvSpPr>
            <p:cNvPr name="Freeform 15" id="15"/>
            <p:cNvSpPr/>
            <p:nvPr/>
          </p:nvSpPr>
          <p:spPr>
            <a:xfrm flipH="false" flipV="false" rot="0">
              <a:off x="0" y="0"/>
              <a:ext cx="812800" cy="686601"/>
            </a:xfrm>
            <a:custGeom>
              <a:avLst/>
              <a:gdLst/>
              <a:ahLst/>
              <a:cxnLst/>
              <a:rect r="r" b="b" t="t" l="l"/>
              <a:pathLst>
                <a:path h="686601" w="812800">
                  <a:moveTo>
                    <a:pt x="812800" y="343301"/>
                  </a:moveTo>
                  <a:lnTo>
                    <a:pt x="609600" y="686601"/>
                  </a:lnTo>
                  <a:lnTo>
                    <a:pt x="203200" y="686601"/>
                  </a:lnTo>
                  <a:lnTo>
                    <a:pt x="0" y="343301"/>
                  </a:lnTo>
                  <a:lnTo>
                    <a:pt x="203200" y="0"/>
                  </a:lnTo>
                  <a:lnTo>
                    <a:pt x="609600" y="0"/>
                  </a:lnTo>
                  <a:lnTo>
                    <a:pt x="812800" y="343301"/>
                  </a:lnTo>
                  <a:close/>
                </a:path>
              </a:pathLst>
            </a:custGeom>
            <a:solidFill>
              <a:srgbClr val="000000">
                <a:alpha val="0"/>
              </a:srgbClr>
            </a:solidFill>
            <a:ln w="514350" cap="sq">
              <a:gradFill>
                <a:gsLst>
                  <a:gs pos="0">
                    <a:srgbClr val="0063D8">
                      <a:alpha val="63000"/>
                    </a:srgbClr>
                  </a:gs>
                  <a:gs pos="100000">
                    <a:srgbClr val="03428B">
                      <a:alpha val="63000"/>
                    </a:srgbClr>
                  </a:gs>
                </a:gsLst>
                <a:lin ang="0"/>
              </a:gradFill>
              <a:prstDash val="solid"/>
              <a:miter/>
            </a:ln>
          </p:spPr>
        </p:sp>
        <p:sp>
          <p:nvSpPr>
            <p:cNvPr name="TextBox 16" id="16"/>
            <p:cNvSpPr txBox="true"/>
            <p:nvPr/>
          </p:nvSpPr>
          <p:spPr>
            <a:xfrm>
              <a:off x="114300" y="-66675"/>
              <a:ext cx="584200" cy="753276"/>
            </a:xfrm>
            <a:prstGeom prst="rect">
              <a:avLst/>
            </a:prstGeom>
          </p:spPr>
          <p:txBody>
            <a:bodyPr anchor="ctr" rtlCol="false" tIns="50800" lIns="50800" bIns="50800" rIns="50800"/>
            <a:lstStyle/>
            <a:p>
              <a:pPr algn="ctr">
                <a:lnSpc>
                  <a:spcPts val="2800"/>
                </a:lnSpc>
              </a:pPr>
            </a:p>
          </p:txBody>
        </p:sp>
      </p:grpSp>
      <p:grpSp>
        <p:nvGrpSpPr>
          <p:cNvPr name="Group 17" id="17"/>
          <p:cNvGrpSpPr/>
          <p:nvPr/>
        </p:nvGrpSpPr>
        <p:grpSpPr>
          <a:xfrm rot="0">
            <a:off x="791546" y="2597513"/>
            <a:ext cx="6058479" cy="5246370"/>
            <a:chOff x="0" y="0"/>
            <a:chExt cx="4282440" cy="3708400"/>
          </a:xfrm>
        </p:grpSpPr>
        <p:sp>
          <p:nvSpPr>
            <p:cNvPr name="Freeform 18" id="18"/>
            <p:cNvSpPr/>
            <p:nvPr/>
          </p:nvSpPr>
          <p:spPr>
            <a:xfrm flipH="false" flipV="false" rot="0">
              <a:off x="0" y="0"/>
              <a:ext cx="4282440" cy="3708400"/>
            </a:xfrm>
            <a:custGeom>
              <a:avLst/>
              <a:gdLst/>
              <a:ahLst/>
              <a:cxnLst/>
              <a:rect r="r" b="b" t="t" l="l"/>
              <a:pathLst>
                <a:path h="3708400" w="4282440">
                  <a:moveTo>
                    <a:pt x="3211830" y="0"/>
                  </a:moveTo>
                  <a:lnTo>
                    <a:pt x="1070610" y="0"/>
                  </a:lnTo>
                  <a:lnTo>
                    <a:pt x="0" y="1854200"/>
                  </a:lnTo>
                  <a:lnTo>
                    <a:pt x="1070610" y="3708400"/>
                  </a:lnTo>
                  <a:lnTo>
                    <a:pt x="3211830" y="3708400"/>
                  </a:lnTo>
                  <a:lnTo>
                    <a:pt x="4282440" y="1854200"/>
                  </a:lnTo>
                  <a:close/>
                </a:path>
              </a:pathLst>
            </a:custGeom>
            <a:blipFill>
              <a:blip r:embed="rId3"/>
              <a:stretch>
                <a:fillRect l="-26973" t="0" r="-26973" b="0"/>
              </a:stretch>
            </a:blipFill>
          </p:spPr>
        </p:sp>
      </p:grpSp>
      <p:grpSp>
        <p:nvGrpSpPr>
          <p:cNvPr name="Group 19" id="19"/>
          <p:cNvGrpSpPr/>
          <p:nvPr/>
        </p:nvGrpSpPr>
        <p:grpSpPr>
          <a:xfrm rot="0">
            <a:off x="5980366" y="2031805"/>
            <a:ext cx="1316557" cy="1131417"/>
            <a:chOff x="0" y="0"/>
            <a:chExt cx="812800" cy="698500"/>
          </a:xfrm>
        </p:grpSpPr>
        <p:sp>
          <p:nvSpPr>
            <p:cNvPr name="Freeform 20" id="20"/>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gradFill rotWithShape="true">
              <a:gsLst>
                <a:gs pos="0">
                  <a:srgbClr val="0063D8">
                    <a:alpha val="100000"/>
                  </a:srgbClr>
                </a:gs>
                <a:gs pos="100000">
                  <a:srgbClr val="03428B">
                    <a:alpha val="100000"/>
                  </a:srgbClr>
                </a:gs>
              </a:gsLst>
              <a:lin ang="0"/>
            </a:gradFill>
          </p:spPr>
        </p:sp>
        <p:sp>
          <p:nvSpPr>
            <p:cNvPr name="TextBox 21" id="21"/>
            <p:cNvSpPr txBox="true"/>
            <p:nvPr/>
          </p:nvSpPr>
          <p:spPr>
            <a:xfrm>
              <a:off x="114300" y="-57150"/>
              <a:ext cx="584200" cy="755650"/>
            </a:xfrm>
            <a:prstGeom prst="rect">
              <a:avLst/>
            </a:prstGeom>
          </p:spPr>
          <p:txBody>
            <a:bodyPr anchor="ctr" rtlCol="false" tIns="50800" lIns="50800" bIns="50800" rIns="50800"/>
            <a:lstStyle/>
            <a:p>
              <a:pPr algn="ctr">
                <a:lnSpc>
                  <a:spcPts val="2799"/>
                </a:lnSpc>
              </a:pPr>
            </a:p>
          </p:txBody>
        </p:sp>
      </p:grpSp>
      <p:grpSp>
        <p:nvGrpSpPr>
          <p:cNvPr name="Group 22" id="22"/>
          <p:cNvGrpSpPr/>
          <p:nvPr/>
        </p:nvGrpSpPr>
        <p:grpSpPr>
          <a:xfrm rot="0">
            <a:off x="7539261" y="2400049"/>
            <a:ext cx="1031682" cy="886602"/>
            <a:chOff x="0" y="0"/>
            <a:chExt cx="812800" cy="698500"/>
          </a:xfrm>
        </p:grpSpPr>
        <p:sp>
          <p:nvSpPr>
            <p:cNvPr name="Freeform 23" id="23"/>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000000">
                <a:alpha val="0"/>
              </a:srgbClr>
            </a:solidFill>
            <a:ln w="19050" cap="sq">
              <a:gradFill>
                <a:gsLst>
                  <a:gs pos="0">
                    <a:srgbClr val="0063D8">
                      <a:alpha val="100000"/>
                    </a:srgbClr>
                  </a:gs>
                  <a:gs pos="100000">
                    <a:srgbClr val="03428B">
                      <a:alpha val="100000"/>
                    </a:srgbClr>
                  </a:gs>
                </a:gsLst>
                <a:lin ang="0"/>
              </a:gradFill>
              <a:prstDash val="solid"/>
              <a:miter/>
            </a:ln>
          </p:spPr>
        </p:sp>
        <p:sp>
          <p:nvSpPr>
            <p:cNvPr name="TextBox 24" id="24"/>
            <p:cNvSpPr txBox="true"/>
            <p:nvPr/>
          </p:nvSpPr>
          <p:spPr>
            <a:xfrm>
              <a:off x="114300" y="-57150"/>
              <a:ext cx="584200" cy="755650"/>
            </a:xfrm>
            <a:prstGeom prst="rect">
              <a:avLst/>
            </a:prstGeom>
          </p:spPr>
          <p:txBody>
            <a:bodyPr anchor="ctr" rtlCol="false" tIns="50800" lIns="50800" bIns="50800" rIns="50800"/>
            <a:lstStyle/>
            <a:p>
              <a:pPr algn="ctr">
                <a:lnSpc>
                  <a:spcPts val="2799"/>
                </a:lnSpc>
              </a:pPr>
            </a:p>
          </p:txBody>
        </p:sp>
      </p:grpSp>
      <p:grpSp>
        <p:nvGrpSpPr>
          <p:cNvPr name="Group 25" id="25"/>
          <p:cNvGrpSpPr/>
          <p:nvPr/>
        </p:nvGrpSpPr>
        <p:grpSpPr>
          <a:xfrm rot="0">
            <a:off x="15139249" y="7843883"/>
            <a:ext cx="1031682" cy="886602"/>
            <a:chOff x="0" y="0"/>
            <a:chExt cx="812800" cy="698500"/>
          </a:xfrm>
        </p:grpSpPr>
        <p:sp>
          <p:nvSpPr>
            <p:cNvPr name="Freeform 26" id="26"/>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000000">
                <a:alpha val="0"/>
              </a:srgbClr>
            </a:solidFill>
            <a:ln w="19050" cap="sq">
              <a:gradFill>
                <a:gsLst>
                  <a:gs pos="0">
                    <a:srgbClr val="0063D8">
                      <a:alpha val="100000"/>
                    </a:srgbClr>
                  </a:gs>
                  <a:gs pos="100000">
                    <a:srgbClr val="03428B">
                      <a:alpha val="100000"/>
                    </a:srgbClr>
                  </a:gs>
                </a:gsLst>
                <a:lin ang="0"/>
              </a:gradFill>
              <a:prstDash val="solid"/>
              <a:miter/>
            </a:ln>
          </p:spPr>
        </p:sp>
        <p:sp>
          <p:nvSpPr>
            <p:cNvPr name="TextBox 27" id="27"/>
            <p:cNvSpPr txBox="true"/>
            <p:nvPr/>
          </p:nvSpPr>
          <p:spPr>
            <a:xfrm>
              <a:off x="114300" y="-57150"/>
              <a:ext cx="584200" cy="755650"/>
            </a:xfrm>
            <a:prstGeom prst="rect">
              <a:avLst/>
            </a:prstGeom>
          </p:spPr>
          <p:txBody>
            <a:bodyPr anchor="ctr" rtlCol="false" tIns="50800" lIns="50800" bIns="50800" rIns="50800"/>
            <a:lstStyle/>
            <a:p>
              <a:pPr algn="ctr">
                <a:lnSpc>
                  <a:spcPts val="2799"/>
                </a:lnSpc>
              </a:pPr>
            </a:p>
          </p:txBody>
        </p:sp>
      </p:grpSp>
      <p:grpSp>
        <p:nvGrpSpPr>
          <p:cNvPr name="Group 28" id="28"/>
          <p:cNvGrpSpPr/>
          <p:nvPr/>
        </p:nvGrpSpPr>
        <p:grpSpPr>
          <a:xfrm rot="0">
            <a:off x="13430903" y="8730485"/>
            <a:ext cx="1316557" cy="1131417"/>
            <a:chOff x="0" y="0"/>
            <a:chExt cx="812800" cy="698500"/>
          </a:xfrm>
        </p:grpSpPr>
        <p:sp>
          <p:nvSpPr>
            <p:cNvPr name="Freeform 29" id="29"/>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gradFill rotWithShape="true">
              <a:gsLst>
                <a:gs pos="0">
                  <a:srgbClr val="0063D8">
                    <a:alpha val="100000"/>
                  </a:srgbClr>
                </a:gs>
                <a:gs pos="100000">
                  <a:srgbClr val="03428B">
                    <a:alpha val="100000"/>
                  </a:srgbClr>
                </a:gs>
              </a:gsLst>
              <a:lin ang="0"/>
            </a:gradFill>
          </p:spPr>
        </p:sp>
        <p:sp>
          <p:nvSpPr>
            <p:cNvPr name="TextBox 30" id="30"/>
            <p:cNvSpPr txBox="true"/>
            <p:nvPr/>
          </p:nvSpPr>
          <p:spPr>
            <a:xfrm>
              <a:off x="114300" y="-57150"/>
              <a:ext cx="584200" cy="755650"/>
            </a:xfrm>
            <a:prstGeom prst="rect">
              <a:avLst/>
            </a:prstGeom>
          </p:spPr>
          <p:txBody>
            <a:bodyPr anchor="ctr" rtlCol="false" tIns="50800" lIns="50800" bIns="50800" rIns="50800"/>
            <a:lstStyle/>
            <a:p>
              <a:pPr algn="ctr">
                <a:lnSpc>
                  <a:spcPts val="2799"/>
                </a:lnSpc>
              </a:pPr>
            </a:p>
          </p:txBody>
        </p:sp>
      </p:grpSp>
      <p:sp>
        <p:nvSpPr>
          <p:cNvPr name="TextBox 31" id="31"/>
          <p:cNvSpPr txBox="true"/>
          <p:nvPr/>
        </p:nvSpPr>
        <p:spPr>
          <a:xfrm rot="0">
            <a:off x="10282430" y="2033008"/>
            <a:ext cx="5650618" cy="1005186"/>
          </a:xfrm>
          <a:prstGeom prst="rect">
            <a:avLst/>
          </a:prstGeom>
        </p:spPr>
        <p:txBody>
          <a:bodyPr anchor="t" rtlCol="false" tIns="0" lIns="0" bIns="0" rIns="0">
            <a:spAutoFit/>
          </a:bodyPr>
          <a:lstStyle/>
          <a:p>
            <a:pPr algn="ctr">
              <a:lnSpc>
                <a:spcPts val="8119"/>
              </a:lnSpc>
              <a:spcBef>
                <a:spcPct val="0"/>
              </a:spcBef>
            </a:pPr>
            <a:r>
              <a:rPr lang="en-US" sz="5799">
                <a:solidFill>
                  <a:srgbClr val="FFFFFF"/>
                </a:solidFill>
                <a:latin typeface="Canva Sans"/>
                <a:ea typeface="Canva Sans"/>
                <a:cs typeface="Canva Sans"/>
                <a:sym typeface="Canva Sans"/>
              </a:rPr>
              <a:t>Presentation by</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10053D"/>
        </a:solidFill>
      </p:bgPr>
    </p:bg>
    <p:spTree>
      <p:nvGrpSpPr>
        <p:cNvPr id="1" name=""/>
        <p:cNvGrpSpPr/>
        <p:nvPr/>
      </p:nvGrpSpPr>
      <p:grpSpPr>
        <a:xfrm>
          <a:off x="0" y="0"/>
          <a:ext cx="0" cy="0"/>
          <a:chOff x="0" y="0"/>
          <a:chExt cx="0" cy="0"/>
        </a:xfrm>
      </p:grpSpPr>
      <p:sp>
        <p:nvSpPr>
          <p:cNvPr name="Freeform 2" id="2"/>
          <p:cNvSpPr/>
          <p:nvPr/>
        </p:nvSpPr>
        <p:spPr>
          <a:xfrm flipH="false" flipV="false" rot="0">
            <a:off x="12708290" y="-3086100"/>
            <a:ext cx="8229600" cy="8229600"/>
          </a:xfrm>
          <a:custGeom>
            <a:avLst/>
            <a:gdLst/>
            <a:ahLst/>
            <a:cxnLst/>
            <a:rect r="r" b="b" t="t" l="l"/>
            <a:pathLst>
              <a:path h="8229600" w="8229600">
                <a:moveTo>
                  <a:pt x="0" y="0"/>
                </a:moveTo>
                <a:lnTo>
                  <a:pt x="8229600" y="0"/>
                </a:lnTo>
                <a:lnTo>
                  <a:pt x="8229600" y="8229600"/>
                </a:lnTo>
                <a:lnTo>
                  <a:pt x="0" y="8229600"/>
                </a:lnTo>
                <a:lnTo>
                  <a:pt x="0" y="0"/>
                </a:lnTo>
                <a:close/>
              </a:path>
            </a:pathLst>
          </a:custGeom>
          <a:blipFill>
            <a:blip r:embed="rId2">
              <a:alphaModFix amt="36000"/>
            </a:blip>
            <a:stretch>
              <a:fillRect l="0" t="0" r="0" b="0"/>
            </a:stretch>
          </a:blipFill>
        </p:spPr>
      </p:sp>
      <p:sp>
        <p:nvSpPr>
          <p:cNvPr name="Freeform 3" id="3"/>
          <p:cNvSpPr/>
          <p:nvPr/>
        </p:nvSpPr>
        <p:spPr>
          <a:xfrm flipH="false" flipV="false" rot="0">
            <a:off x="-2484392" y="6367692"/>
            <a:ext cx="5781216" cy="5781216"/>
          </a:xfrm>
          <a:custGeom>
            <a:avLst/>
            <a:gdLst/>
            <a:ahLst/>
            <a:cxnLst/>
            <a:rect r="r" b="b" t="t" l="l"/>
            <a:pathLst>
              <a:path h="5781216" w="5781216">
                <a:moveTo>
                  <a:pt x="0" y="0"/>
                </a:moveTo>
                <a:lnTo>
                  <a:pt x="5781216" y="0"/>
                </a:lnTo>
                <a:lnTo>
                  <a:pt x="5781216" y="5781216"/>
                </a:lnTo>
                <a:lnTo>
                  <a:pt x="0" y="5781216"/>
                </a:lnTo>
                <a:lnTo>
                  <a:pt x="0" y="0"/>
                </a:lnTo>
                <a:close/>
              </a:path>
            </a:pathLst>
          </a:custGeom>
          <a:blipFill>
            <a:blip r:embed="rId2">
              <a:alphaModFix amt="36000"/>
            </a:blip>
            <a:stretch>
              <a:fillRect l="0" t="0" r="0" b="0"/>
            </a:stretch>
          </a:blipFill>
        </p:spPr>
      </p:sp>
      <p:grpSp>
        <p:nvGrpSpPr>
          <p:cNvPr name="Group 4" id="4"/>
          <p:cNvGrpSpPr/>
          <p:nvPr/>
        </p:nvGrpSpPr>
        <p:grpSpPr>
          <a:xfrm rot="0">
            <a:off x="17839141" y="8809441"/>
            <a:ext cx="448859" cy="448859"/>
            <a:chOff x="0" y="0"/>
            <a:chExt cx="118218" cy="118218"/>
          </a:xfrm>
        </p:grpSpPr>
        <p:sp>
          <p:nvSpPr>
            <p:cNvPr name="Freeform 5" id="5"/>
            <p:cNvSpPr/>
            <p:nvPr/>
          </p:nvSpPr>
          <p:spPr>
            <a:xfrm flipH="false" flipV="false" rot="0">
              <a:off x="0" y="0"/>
              <a:ext cx="118218" cy="118218"/>
            </a:xfrm>
            <a:custGeom>
              <a:avLst/>
              <a:gdLst/>
              <a:ahLst/>
              <a:cxnLst/>
              <a:rect r="r" b="b" t="t" l="l"/>
              <a:pathLst>
                <a:path h="118218" w="118218">
                  <a:moveTo>
                    <a:pt x="0" y="0"/>
                  </a:moveTo>
                  <a:lnTo>
                    <a:pt x="118218" y="0"/>
                  </a:lnTo>
                  <a:lnTo>
                    <a:pt x="118218" y="118218"/>
                  </a:lnTo>
                  <a:lnTo>
                    <a:pt x="0" y="118218"/>
                  </a:lnTo>
                  <a:close/>
                </a:path>
              </a:pathLst>
            </a:custGeom>
            <a:gradFill rotWithShape="true">
              <a:gsLst>
                <a:gs pos="0">
                  <a:srgbClr val="FF2BC4">
                    <a:alpha val="100000"/>
                  </a:srgbClr>
                </a:gs>
                <a:gs pos="100000">
                  <a:srgbClr val="5500FF">
                    <a:alpha val="100000"/>
                  </a:srgbClr>
                </a:gs>
              </a:gsLst>
              <a:lin ang="2700000"/>
            </a:gradFill>
          </p:spPr>
        </p:sp>
        <p:sp>
          <p:nvSpPr>
            <p:cNvPr name="TextBox 6" id="6"/>
            <p:cNvSpPr txBox="true"/>
            <p:nvPr/>
          </p:nvSpPr>
          <p:spPr>
            <a:xfrm>
              <a:off x="0" y="-38100"/>
              <a:ext cx="118218" cy="156318"/>
            </a:xfrm>
            <a:prstGeom prst="rect">
              <a:avLst/>
            </a:prstGeom>
          </p:spPr>
          <p:txBody>
            <a:bodyPr anchor="ctr" rtlCol="false" tIns="50800" lIns="50800" bIns="50800" rIns="50800"/>
            <a:lstStyle/>
            <a:p>
              <a:pPr algn="ctr">
                <a:lnSpc>
                  <a:spcPts val="2659"/>
                </a:lnSpc>
              </a:pPr>
            </a:p>
          </p:txBody>
        </p:sp>
      </p:grpSp>
      <p:grpSp>
        <p:nvGrpSpPr>
          <p:cNvPr name="Group 7" id="7"/>
          <p:cNvGrpSpPr/>
          <p:nvPr/>
        </p:nvGrpSpPr>
        <p:grpSpPr>
          <a:xfrm rot="0">
            <a:off x="17839141" y="8360583"/>
            <a:ext cx="448859" cy="448859"/>
            <a:chOff x="0" y="0"/>
            <a:chExt cx="118218" cy="118218"/>
          </a:xfrm>
        </p:grpSpPr>
        <p:sp>
          <p:nvSpPr>
            <p:cNvPr name="Freeform 8" id="8"/>
            <p:cNvSpPr/>
            <p:nvPr/>
          </p:nvSpPr>
          <p:spPr>
            <a:xfrm flipH="false" flipV="false" rot="0">
              <a:off x="0" y="0"/>
              <a:ext cx="118218" cy="118218"/>
            </a:xfrm>
            <a:custGeom>
              <a:avLst/>
              <a:gdLst/>
              <a:ahLst/>
              <a:cxnLst/>
              <a:rect r="r" b="b" t="t" l="l"/>
              <a:pathLst>
                <a:path h="118218" w="118218">
                  <a:moveTo>
                    <a:pt x="0" y="0"/>
                  </a:moveTo>
                  <a:lnTo>
                    <a:pt x="118218" y="0"/>
                  </a:lnTo>
                  <a:lnTo>
                    <a:pt x="118218" y="118218"/>
                  </a:lnTo>
                  <a:lnTo>
                    <a:pt x="0" y="118218"/>
                  </a:lnTo>
                  <a:close/>
                </a:path>
              </a:pathLst>
            </a:custGeom>
            <a:solidFill>
              <a:srgbClr val="FFFFFF">
                <a:alpha val="19608"/>
              </a:srgbClr>
            </a:solidFill>
          </p:spPr>
        </p:sp>
        <p:sp>
          <p:nvSpPr>
            <p:cNvPr name="TextBox 9" id="9"/>
            <p:cNvSpPr txBox="true"/>
            <p:nvPr/>
          </p:nvSpPr>
          <p:spPr>
            <a:xfrm>
              <a:off x="0" y="-38100"/>
              <a:ext cx="118218" cy="156318"/>
            </a:xfrm>
            <a:prstGeom prst="rect">
              <a:avLst/>
            </a:prstGeom>
          </p:spPr>
          <p:txBody>
            <a:bodyPr anchor="ctr" rtlCol="false" tIns="50800" lIns="50800" bIns="50800" rIns="50800"/>
            <a:lstStyle/>
            <a:p>
              <a:pPr algn="ctr">
                <a:lnSpc>
                  <a:spcPts val="2659"/>
                </a:lnSpc>
              </a:pPr>
            </a:p>
          </p:txBody>
        </p:sp>
      </p:grpSp>
      <p:grpSp>
        <p:nvGrpSpPr>
          <p:cNvPr name="Group 10" id="10"/>
          <p:cNvGrpSpPr/>
          <p:nvPr/>
        </p:nvGrpSpPr>
        <p:grpSpPr>
          <a:xfrm rot="0">
            <a:off x="9182061" y="8708525"/>
            <a:ext cx="7438511" cy="1578475"/>
            <a:chOff x="0" y="0"/>
            <a:chExt cx="1959114" cy="415730"/>
          </a:xfrm>
        </p:grpSpPr>
        <p:sp>
          <p:nvSpPr>
            <p:cNvPr name="Freeform 11" id="11"/>
            <p:cNvSpPr/>
            <p:nvPr/>
          </p:nvSpPr>
          <p:spPr>
            <a:xfrm flipH="false" flipV="false" rot="0">
              <a:off x="0" y="0"/>
              <a:ext cx="1959114" cy="415730"/>
            </a:xfrm>
            <a:custGeom>
              <a:avLst/>
              <a:gdLst/>
              <a:ahLst/>
              <a:cxnLst/>
              <a:rect r="r" b="b" t="t" l="l"/>
              <a:pathLst>
                <a:path h="415730" w="1959114">
                  <a:moveTo>
                    <a:pt x="0" y="0"/>
                  </a:moveTo>
                  <a:lnTo>
                    <a:pt x="1959114" y="0"/>
                  </a:lnTo>
                  <a:lnTo>
                    <a:pt x="1959114" y="415730"/>
                  </a:lnTo>
                  <a:lnTo>
                    <a:pt x="0" y="415730"/>
                  </a:lnTo>
                  <a:close/>
                </a:path>
              </a:pathLst>
            </a:custGeom>
            <a:gradFill rotWithShape="true">
              <a:gsLst>
                <a:gs pos="0">
                  <a:srgbClr val="FF2BC4">
                    <a:alpha val="100000"/>
                  </a:srgbClr>
                </a:gs>
                <a:gs pos="100000">
                  <a:srgbClr val="5500FF">
                    <a:alpha val="100000"/>
                  </a:srgbClr>
                </a:gs>
              </a:gsLst>
              <a:lin ang="2700000"/>
            </a:gradFill>
          </p:spPr>
        </p:sp>
        <p:sp>
          <p:nvSpPr>
            <p:cNvPr name="TextBox 12" id="12"/>
            <p:cNvSpPr txBox="true"/>
            <p:nvPr/>
          </p:nvSpPr>
          <p:spPr>
            <a:xfrm>
              <a:off x="0" y="-38100"/>
              <a:ext cx="1959114" cy="453830"/>
            </a:xfrm>
            <a:prstGeom prst="rect">
              <a:avLst/>
            </a:prstGeom>
          </p:spPr>
          <p:txBody>
            <a:bodyPr anchor="ctr" rtlCol="false" tIns="50800" lIns="50800" bIns="50800" rIns="50800"/>
            <a:lstStyle/>
            <a:p>
              <a:pPr algn="ctr">
                <a:lnSpc>
                  <a:spcPts val="2659"/>
                </a:lnSpc>
              </a:pPr>
            </a:p>
          </p:txBody>
        </p:sp>
      </p:grpSp>
      <p:sp>
        <p:nvSpPr>
          <p:cNvPr name="Freeform 13" id="13"/>
          <p:cNvSpPr/>
          <p:nvPr/>
        </p:nvSpPr>
        <p:spPr>
          <a:xfrm flipH="false" flipV="false" rot="0">
            <a:off x="8103900" y="2395760"/>
            <a:ext cx="2156324" cy="2156324"/>
          </a:xfrm>
          <a:custGeom>
            <a:avLst/>
            <a:gdLst/>
            <a:ahLst/>
            <a:cxnLst/>
            <a:rect r="r" b="b" t="t" l="l"/>
            <a:pathLst>
              <a:path h="2156324" w="2156324">
                <a:moveTo>
                  <a:pt x="0" y="0"/>
                </a:moveTo>
                <a:lnTo>
                  <a:pt x="2156323" y="0"/>
                </a:lnTo>
                <a:lnTo>
                  <a:pt x="2156323" y="2156324"/>
                </a:lnTo>
                <a:lnTo>
                  <a:pt x="0" y="2156324"/>
                </a:lnTo>
                <a:lnTo>
                  <a:pt x="0" y="0"/>
                </a:lnTo>
                <a:close/>
              </a:path>
            </a:pathLst>
          </a:custGeom>
          <a:blipFill>
            <a:blip r:embed="rId2"/>
            <a:stretch>
              <a:fillRect l="0" t="0" r="0" b="0"/>
            </a:stretch>
          </a:blipFill>
        </p:spPr>
      </p:sp>
      <p:sp>
        <p:nvSpPr>
          <p:cNvPr name="Freeform 14" id="14"/>
          <p:cNvSpPr/>
          <p:nvPr/>
        </p:nvSpPr>
        <p:spPr>
          <a:xfrm flipH="false" flipV="false" rot="0">
            <a:off x="15369063" y="4211368"/>
            <a:ext cx="2156324" cy="2156324"/>
          </a:xfrm>
          <a:custGeom>
            <a:avLst/>
            <a:gdLst/>
            <a:ahLst/>
            <a:cxnLst/>
            <a:rect r="r" b="b" t="t" l="l"/>
            <a:pathLst>
              <a:path h="2156324" w="2156324">
                <a:moveTo>
                  <a:pt x="0" y="0"/>
                </a:moveTo>
                <a:lnTo>
                  <a:pt x="2156324" y="0"/>
                </a:lnTo>
                <a:lnTo>
                  <a:pt x="2156324" y="2156324"/>
                </a:lnTo>
                <a:lnTo>
                  <a:pt x="0" y="2156324"/>
                </a:lnTo>
                <a:lnTo>
                  <a:pt x="0" y="0"/>
                </a:lnTo>
                <a:close/>
              </a:path>
            </a:pathLst>
          </a:custGeom>
          <a:blipFill>
            <a:blip r:embed="rId2"/>
            <a:stretch>
              <a:fillRect l="0" t="0" r="0" b="0"/>
            </a:stretch>
          </a:blipFill>
        </p:spPr>
      </p:sp>
      <p:grpSp>
        <p:nvGrpSpPr>
          <p:cNvPr name="Group 15" id="15"/>
          <p:cNvGrpSpPr/>
          <p:nvPr/>
        </p:nvGrpSpPr>
        <p:grpSpPr>
          <a:xfrm rot="0">
            <a:off x="1672128" y="1217626"/>
            <a:ext cx="1193492" cy="47625"/>
            <a:chOff x="0" y="0"/>
            <a:chExt cx="314335" cy="12543"/>
          </a:xfrm>
        </p:grpSpPr>
        <p:sp>
          <p:nvSpPr>
            <p:cNvPr name="Freeform 16" id="16"/>
            <p:cNvSpPr/>
            <p:nvPr/>
          </p:nvSpPr>
          <p:spPr>
            <a:xfrm flipH="false" flipV="false" rot="0">
              <a:off x="0" y="0"/>
              <a:ext cx="314335" cy="12543"/>
            </a:xfrm>
            <a:custGeom>
              <a:avLst/>
              <a:gdLst/>
              <a:ahLst/>
              <a:cxnLst/>
              <a:rect r="r" b="b" t="t" l="l"/>
              <a:pathLst>
                <a:path h="12543" w="314335">
                  <a:moveTo>
                    <a:pt x="0" y="0"/>
                  </a:moveTo>
                  <a:lnTo>
                    <a:pt x="314335" y="0"/>
                  </a:lnTo>
                  <a:lnTo>
                    <a:pt x="314335" y="12543"/>
                  </a:lnTo>
                  <a:lnTo>
                    <a:pt x="0" y="12543"/>
                  </a:lnTo>
                  <a:close/>
                </a:path>
              </a:pathLst>
            </a:custGeom>
            <a:gradFill rotWithShape="true">
              <a:gsLst>
                <a:gs pos="0">
                  <a:srgbClr val="FF2BC4">
                    <a:alpha val="100000"/>
                  </a:srgbClr>
                </a:gs>
                <a:gs pos="100000">
                  <a:srgbClr val="5500FF">
                    <a:alpha val="100000"/>
                  </a:srgbClr>
                </a:gs>
              </a:gsLst>
              <a:lin ang="2700000"/>
            </a:gradFill>
          </p:spPr>
        </p:sp>
        <p:sp>
          <p:nvSpPr>
            <p:cNvPr name="TextBox 17" id="17"/>
            <p:cNvSpPr txBox="true"/>
            <p:nvPr/>
          </p:nvSpPr>
          <p:spPr>
            <a:xfrm>
              <a:off x="0" y="-38100"/>
              <a:ext cx="314335" cy="50643"/>
            </a:xfrm>
            <a:prstGeom prst="rect">
              <a:avLst/>
            </a:prstGeom>
          </p:spPr>
          <p:txBody>
            <a:bodyPr anchor="ctr" rtlCol="false" tIns="50800" lIns="50800" bIns="50800" rIns="50800"/>
            <a:lstStyle/>
            <a:p>
              <a:pPr algn="ctr">
                <a:lnSpc>
                  <a:spcPts val="2659"/>
                </a:lnSpc>
              </a:pPr>
            </a:p>
          </p:txBody>
        </p:sp>
      </p:grpSp>
      <p:sp>
        <p:nvSpPr>
          <p:cNvPr name="Freeform 18" id="18"/>
          <p:cNvSpPr/>
          <p:nvPr/>
        </p:nvSpPr>
        <p:spPr>
          <a:xfrm flipH="false" flipV="false" rot="0">
            <a:off x="8575379" y="2924927"/>
            <a:ext cx="8651876" cy="5414881"/>
          </a:xfrm>
          <a:custGeom>
            <a:avLst/>
            <a:gdLst/>
            <a:ahLst/>
            <a:cxnLst/>
            <a:rect r="r" b="b" t="t" l="l"/>
            <a:pathLst>
              <a:path h="5414881" w="8651876">
                <a:moveTo>
                  <a:pt x="0" y="0"/>
                </a:moveTo>
                <a:lnTo>
                  <a:pt x="8651876" y="0"/>
                </a:lnTo>
                <a:lnTo>
                  <a:pt x="8651876" y="5414881"/>
                </a:lnTo>
                <a:lnTo>
                  <a:pt x="0" y="5414881"/>
                </a:lnTo>
                <a:lnTo>
                  <a:pt x="0" y="0"/>
                </a:lnTo>
                <a:close/>
              </a:path>
            </a:pathLst>
          </a:custGeom>
          <a:blipFill>
            <a:blip r:embed="rId3"/>
            <a:stretch>
              <a:fillRect l="0" t="0" r="0" b="0"/>
            </a:stretch>
          </a:blipFill>
        </p:spPr>
      </p:sp>
      <p:grpSp>
        <p:nvGrpSpPr>
          <p:cNvPr name="Group 19" id="19"/>
          <p:cNvGrpSpPr/>
          <p:nvPr/>
        </p:nvGrpSpPr>
        <p:grpSpPr>
          <a:xfrm rot="0">
            <a:off x="15153451" y="-1276799"/>
            <a:ext cx="4516498" cy="3881366"/>
            <a:chOff x="0" y="0"/>
            <a:chExt cx="812800" cy="698500"/>
          </a:xfrm>
        </p:grpSpPr>
        <p:sp>
          <p:nvSpPr>
            <p:cNvPr name="Freeform 20" id="20"/>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000000">
                <a:alpha val="0"/>
              </a:srgbClr>
            </a:solidFill>
            <a:ln w="514350" cap="sq">
              <a:gradFill>
                <a:gsLst>
                  <a:gs pos="0">
                    <a:srgbClr val="0063D8">
                      <a:alpha val="63000"/>
                    </a:srgbClr>
                  </a:gs>
                  <a:gs pos="100000">
                    <a:srgbClr val="03428B">
                      <a:alpha val="63000"/>
                    </a:srgbClr>
                  </a:gs>
                </a:gsLst>
                <a:lin ang="0"/>
              </a:gradFill>
              <a:prstDash val="solid"/>
              <a:miter/>
            </a:ln>
          </p:spPr>
        </p:sp>
        <p:sp>
          <p:nvSpPr>
            <p:cNvPr name="TextBox 21" id="21"/>
            <p:cNvSpPr txBox="true"/>
            <p:nvPr/>
          </p:nvSpPr>
          <p:spPr>
            <a:xfrm>
              <a:off x="114300" y="-66675"/>
              <a:ext cx="584200" cy="765175"/>
            </a:xfrm>
            <a:prstGeom prst="rect">
              <a:avLst/>
            </a:prstGeom>
          </p:spPr>
          <p:txBody>
            <a:bodyPr anchor="ctr" rtlCol="false" tIns="50800" lIns="50800" bIns="50800" rIns="50800"/>
            <a:lstStyle/>
            <a:p>
              <a:pPr algn="ctr">
                <a:lnSpc>
                  <a:spcPts val="2800"/>
                </a:lnSpc>
              </a:pPr>
            </a:p>
          </p:txBody>
        </p:sp>
      </p:grpSp>
      <p:sp>
        <p:nvSpPr>
          <p:cNvPr name="Freeform 22" id="22"/>
          <p:cNvSpPr/>
          <p:nvPr/>
        </p:nvSpPr>
        <p:spPr>
          <a:xfrm flipH="false" flipV="false" rot="0">
            <a:off x="8575379" y="2949105"/>
            <a:ext cx="8651876" cy="5414881"/>
          </a:xfrm>
          <a:custGeom>
            <a:avLst/>
            <a:gdLst/>
            <a:ahLst/>
            <a:cxnLst/>
            <a:rect r="r" b="b" t="t" l="l"/>
            <a:pathLst>
              <a:path h="5414881" w="8651876">
                <a:moveTo>
                  <a:pt x="0" y="0"/>
                </a:moveTo>
                <a:lnTo>
                  <a:pt x="8651876" y="0"/>
                </a:lnTo>
                <a:lnTo>
                  <a:pt x="8651876" y="5414881"/>
                </a:lnTo>
                <a:lnTo>
                  <a:pt x="0" y="5414881"/>
                </a:lnTo>
                <a:lnTo>
                  <a:pt x="0" y="0"/>
                </a:lnTo>
                <a:close/>
              </a:path>
            </a:pathLst>
          </a:custGeom>
          <a:blipFill>
            <a:blip r:embed="rId3"/>
            <a:stretch>
              <a:fillRect l="0" t="0" r="0" b="0"/>
            </a:stretch>
          </a:blipFill>
        </p:spPr>
      </p:sp>
      <p:sp>
        <p:nvSpPr>
          <p:cNvPr name="TextBox 23" id="23"/>
          <p:cNvSpPr txBox="true"/>
          <p:nvPr/>
        </p:nvSpPr>
        <p:spPr>
          <a:xfrm rot="0">
            <a:off x="1672128" y="1350254"/>
            <a:ext cx="5995986" cy="1574673"/>
          </a:xfrm>
          <a:prstGeom prst="rect">
            <a:avLst/>
          </a:prstGeom>
        </p:spPr>
        <p:txBody>
          <a:bodyPr anchor="t" rtlCol="false" tIns="0" lIns="0" bIns="0" rIns="0">
            <a:spAutoFit/>
          </a:bodyPr>
          <a:lstStyle/>
          <a:p>
            <a:pPr algn="l">
              <a:lnSpc>
                <a:spcPts val="6171"/>
              </a:lnSpc>
            </a:pPr>
            <a:r>
              <a:rPr lang="en-US" sz="5100">
                <a:solidFill>
                  <a:srgbClr val="FFFFFF"/>
                </a:solidFill>
                <a:latin typeface="TT Supermolot Neue Expanded Bold"/>
                <a:ea typeface="TT Supermolot Neue Expanded Bold"/>
                <a:cs typeface="TT Supermolot Neue Expanded Bold"/>
                <a:sym typeface="TT Supermolot Neue Expanded Bold"/>
              </a:rPr>
              <a:t> INTRODUCTION AND OVERVIEW</a:t>
            </a:r>
          </a:p>
        </p:txBody>
      </p:sp>
      <p:sp>
        <p:nvSpPr>
          <p:cNvPr name="TextBox 24" id="24"/>
          <p:cNvSpPr txBox="true"/>
          <p:nvPr/>
        </p:nvSpPr>
        <p:spPr>
          <a:xfrm rot="0">
            <a:off x="435785" y="3494962"/>
            <a:ext cx="7668114" cy="4434601"/>
          </a:xfrm>
          <a:prstGeom prst="rect">
            <a:avLst/>
          </a:prstGeom>
        </p:spPr>
        <p:txBody>
          <a:bodyPr anchor="t" rtlCol="false" tIns="0" lIns="0" bIns="0" rIns="0">
            <a:spAutoFit/>
          </a:bodyPr>
          <a:lstStyle/>
          <a:p>
            <a:pPr algn="just">
              <a:lnSpc>
                <a:spcPts val="3876"/>
              </a:lnSpc>
              <a:spcBef>
                <a:spcPct val="0"/>
              </a:spcBef>
            </a:pPr>
            <a:r>
              <a:rPr lang="en-US" sz="2768">
                <a:solidFill>
                  <a:srgbClr val="FFFFFF"/>
                </a:solidFill>
                <a:latin typeface="Cooper Hewitt"/>
                <a:ea typeface="Cooper Hewitt"/>
                <a:cs typeface="Cooper Hewitt"/>
                <a:sym typeface="Cooper Hewitt"/>
              </a:rPr>
              <a:t>In the modern era, technology has revolutionized the way we interact with our everyday objects. One such innovative application is the integration of Internet of Things (IoT) technology with everyday items to enhance their functionality and usability. The IoT-based Smart Bag using Arduino is a cutting-edge project that aims to transform the conventional bag into an intelligent and interactive companion.</a:t>
            </a:r>
          </a:p>
        </p:txBody>
      </p:sp>
      <p:grpSp>
        <p:nvGrpSpPr>
          <p:cNvPr name="Group 25" id="25"/>
          <p:cNvGrpSpPr/>
          <p:nvPr/>
        </p:nvGrpSpPr>
        <p:grpSpPr>
          <a:xfrm rot="0">
            <a:off x="8351257" y="237887"/>
            <a:ext cx="1316557" cy="1131417"/>
            <a:chOff x="0" y="0"/>
            <a:chExt cx="812800" cy="698500"/>
          </a:xfrm>
        </p:grpSpPr>
        <p:sp>
          <p:nvSpPr>
            <p:cNvPr name="Freeform 26" id="26"/>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gradFill rotWithShape="true">
              <a:gsLst>
                <a:gs pos="0">
                  <a:srgbClr val="0063D8">
                    <a:alpha val="100000"/>
                  </a:srgbClr>
                </a:gs>
                <a:gs pos="100000">
                  <a:srgbClr val="03428B">
                    <a:alpha val="100000"/>
                  </a:srgbClr>
                </a:gs>
              </a:gsLst>
              <a:lin ang="0"/>
            </a:gradFill>
          </p:spPr>
        </p:sp>
        <p:sp>
          <p:nvSpPr>
            <p:cNvPr name="TextBox 27" id="27"/>
            <p:cNvSpPr txBox="true"/>
            <p:nvPr/>
          </p:nvSpPr>
          <p:spPr>
            <a:xfrm>
              <a:off x="114300" y="-57150"/>
              <a:ext cx="584200" cy="755650"/>
            </a:xfrm>
            <a:prstGeom prst="rect">
              <a:avLst/>
            </a:prstGeom>
          </p:spPr>
          <p:txBody>
            <a:bodyPr anchor="ctr" rtlCol="false" tIns="50800" lIns="50800" bIns="50800" rIns="50800"/>
            <a:lstStyle/>
            <a:p>
              <a:pPr algn="ctr">
                <a:lnSpc>
                  <a:spcPts val="2799"/>
                </a:lnSpc>
              </a:pPr>
            </a:p>
          </p:txBody>
        </p:sp>
      </p:grpSp>
      <p:grpSp>
        <p:nvGrpSpPr>
          <p:cNvPr name="Group 28" id="28"/>
          <p:cNvGrpSpPr/>
          <p:nvPr/>
        </p:nvGrpSpPr>
        <p:grpSpPr>
          <a:xfrm rot="0">
            <a:off x="9744382" y="1241439"/>
            <a:ext cx="1031682" cy="886602"/>
            <a:chOff x="0" y="0"/>
            <a:chExt cx="812800" cy="698500"/>
          </a:xfrm>
        </p:grpSpPr>
        <p:sp>
          <p:nvSpPr>
            <p:cNvPr name="Freeform 29" id="29"/>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000000">
                <a:alpha val="0"/>
              </a:srgbClr>
            </a:solidFill>
            <a:ln w="19050" cap="sq">
              <a:gradFill>
                <a:gsLst>
                  <a:gs pos="0">
                    <a:srgbClr val="0063D8">
                      <a:alpha val="100000"/>
                    </a:srgbClr>
                  </a:gs>
                  <a:gs pos="100000">
                    <a:srgbClr val="03428B">
                      <a:alpha val="100000"/>
                    </a:srgbClr>
                  </a:gs>
                </a:gsLst>
                <a:lin ang="0"/>
              </a:gradFill>
              <a:prstDash val="solid"/>
              <a:miter/>
            </a:ln>
          </p:spPr>
        </p:sp>
        <p:sp>
          <p:nvSpPr>
            <p:cNvPr name="TextBox 30" id="30"/>
            <p:cNvSpPr txBox="true"/>
            <p:nvPr/>
          </p:nvSpPr>
          <p:spPr>
            <a:xfrm>
              <a:off x="114300" y="-57150"/>
              <a:ext cx="584200" cy="755650"/>
            </a:xfrm>
            <a:prstGeom prst="rect">
              <a:avLst/>
            </a:prstGeom>
          </p:spPr>
          <p:txBody>
            <a:bodyPr anchor="ctr" rtlCol="false" tIns="50800" lIns="50800" bIns="50800" rIns="50800"/>
            <a:lstStyle/>
            <a:p>
              <a:pPr algn="ctr">
                <a:lnSpc>
                  <a:spcPts val="2799"/>
                </a:lnSpc>
              </a:pPr>
            </a:p>
          </p:txBody>
        </p:sp>
      </p:grpSp>
      <p:grpSp>
        <p:nvGrpSpPr>
          <p:cNvPr name="Group 31" id="31"/>
          <p:cNvGrpSpPr/>
          <p:nvPr/>
        </p:nvGrpSpPr>
        <p:grpSpPr>
          <a:xfrm rot="0">
            <a:off x="8575379" y="2949105"/>
            <a:ext cx="8651876" cy="5414881"/>
            <a:chOff x="0" y="0"/>
            <a:chExt cx="2278683" cy="1426142"/>
          </a:xfrm>
        </p:grpSpPr>
        <p:sp>
          <p:nvSpPr>
            <p:cNvPr name="Freeform 32" id="32"/>
            <p:cNvSpPr/>
            <p:nvPr/>
          </p:nvSpPr>
          <p:spPr>
            <a:xfrm flipH="false" flipV="false" rot="0">
              <a:off x="0" y="0"/>
              <a:ext cx="2278683" cy="1426142"/>
            </a:xfrm>
            <a:custGeom>
              <a:avLst/>
              <a:gdLst/>
              <a:ahLst/>
              <a:cxnLst/>
              <a:rect r="r" b="b" t="t" l="l"/>
              <a:pathLst>
                <a:path h="1426142" w="2278683">
                  <a:moveTo>
                    <a:pt x="0" y="0"/>
                  </a:moveTo>
                  <a:lnTo>
                    <a:pt x="2278683" y="0"/>
                  </a:lnTo>
                  <a:lnTo>
                    <a:pt x="2278683" y="1426142"/>
                  </a:lnTo>
                  <a:lnTo>
                    <a:pt x="0" y="1426142"/>
                  </a:lnTo>
                  <a:close/>
                </a:path>
              </a:pathLst>
            </a:custGeom>
            <a:solidFill>
              <a:srgbClr val="000000">
                <a:alpha val="0"/>
              </a:srgbClr>
            </a:solidFill>
            <a:ln w="38100" cap="sq">
              <a:gradFill>
                <a:gsLst>
                  <a:gs pos="0">
                    <a:srgbClr val="FF2BC4">
                      <a:alpha val="100000"/>
                    </a:srgbClr>
                  </a:gs>
                  <a:gs pos="100000">
                    <a:srgbClr val="5500FF">
                      <a:alpha val="100000"/>
                    </a:srgbClr>
                  </a:gs>
                </a:gsLst>
                <a:lin ang="2700000"/>
              </a:gradFill>
              <a:prstDash val="solid"/>
              <a:miter/>
            </a:ln>
          </p:spPr>
        </p:sp>
        <p:sp>
          <p:nvSpPr>
            <p:cNvPr name="TextBox 33" id="33"/>
            <p:cNvSpPr txBox="true"/>
            <p:nvPr/>
          </p:nvSpPr>
          <p:spPr>
            <a:xfrm>
              <a:off x="0" y="-38100"/>
              <a:ext cx="2278683" cy="1464242"/>
            </a:xfrm>
            <a:prstGeom prst="rect">
              <a:avLst/>
            </a:prstGeom>
          </p:spPr>
          <p:txBody>
            <a:bodyPr anchor="ctr" rtlCol="false" tIns="50800" lIns="50800" bIns="50800" rIns="50800"/>
            <a:lstStyle/>
            <a:p>
              <a:pPr algn="ctr">
                <a:lnSpc>
                  <a:spcPts val="2659"/>
                </a:lnSpc>
              </a:pPr>
            </a:p>
          </p:txBody>
        </p:sp>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10053D"/>
        </a:solidFill>
      </p:bgPr>
    </p:bg>
    <p:spTree>
      <p:nvGrpSpPr>
        <p:cNvPr id="1" name=""/>
        <p:cNvGrpSpPr/>
        <p:nvPr/>
      </p:nvGrpSpPr>
      <p:grpSpPr>
        <a:xfrm>
          <a:off x="0" y="0"/>
          <a:ext cx="0" cy="0"/>
          <a:chOff x="0" y="0"/>
          <a:chExt cx="0" cy="0"/>
        </a:xfrm>
      </p:grpSpPr>
      <p:sp>
        <p:nvSpPr>
          <p:cNvPr name="Freeform 2" id="2"/>
          <p:cNvSpPr/>
          <p:nvPr/>
        </p:nvSpPr>
        <p:spPr>
          <a:xfrm flipH="false" flipV="false" rot="0">
            <a:off x="12708290" y="-3086100"/>
            <a:ext cx="8229600" cy="8229600"/>
          </a:xfrm>
          <a:custGeom>
            <a:avLst/>
            <a:gdLst/>
            <a:ahLst/>
            <a:cxnLst/>
            <a:rect r="r" b="b" t="t" l="l"/>
            <a:pathLst>
              <a:path h="8229600" w="8229600">
                <a:moveTo>
                  <a:pt x="0" y="0"/>
                </a:moveTo>
                <a:lnTo>
                  <a:pt x="8229600" y="0"/>
                </a:lnTo>
                <a:lnTo>
                  <a:pt x="8229600" y="8229600"/>
                </a:lnTo>
                <a:lnTo>
                  <a:pt x="0" y="8229600"/>
                </a:lnTo>
                <a:lnTo>
                  <a:pt x="0" y="0"/>
                </a:lnTo>
                <a:close/>
              </a:path>
            </a:pathLst>
          </a:custGeom>
          <a:blipFill>
            <a:blip r:embed="rId2">
              <a:alphaModFix amt="36000"/>
            </a:blip>
            <a:stretch>
              <a:fillRect l="0" t="0" r="0" b="0"/>
            </a:stretch>
          </a:blipFill>
        </p:spPr>
      </p:sp>
      <p:grpSp>
        <p:nvGrpSpPr>
          <p:cNvPr name="Group 3" id="3"/>
          <p:cNvGrpSpPr/>
          <p:nvPr/>
        </p:nvGrpSpPr>
        <p:grpSpPr>
          <a:xfrm rot="0">
            <a:off x="17293116" y="565634"/>
            <a:ext cx="397367" cy="28996"/>
            <a:chOff x="0" y="0"/>
            <a:chExt cx="128243" cy="9358"/>
          </a:xfrm>
        </p:grpSpPr>
        <p:sp>
          <p:nvSpPr>
            <p:cNvPr name="Freeform 4" id="4"/>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gradFill rotWithShape="true">
              <a:gsLst>
                <a:gs pos="0">
                  <a:srgbClr val="FF2BC4">
                    <a:alpha val="100000"/>
                  </a:srgbClr>
                </a:gs>
                <a:gs pos="100000">
                  <a:srgbClr val="5500FF">
                    <a:alpha val="100000"/>
                  </a:srgbClr>
                </a:gs>
              </a:gsLst>
              <a:lin ang="2700000"/>
            </a:gradFill>
          </p:spPr>
        </p:sp>
        <p:sp>
          <p:nvSpPr>
            <p:cNvPr name="TextBox 5" id="5"/>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17293116" y="657737"/>
            <a:ext cx="397367" cy="28996"/>
            <a:chOff x="0" y="0"/>
            <a:chExt cx="128243" cy="9358"/>
          </a:xfrm>
        </p:grpSpPr>
        <p:sp>
          <p:nvSpPr>
            <p:cNvPr name="Freeform 7" id="7"/>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gradFill rotWithShape="true">
              <a:gsLst>
                <a:gs pos="0">
                  <a:srgbClr val="FF2BC4">
                    <a:alpha val="100000"/>
                  </a:srgbClr>
                </a:gs>
                <a:gs pos="100000">
                  <a:srgbClr val="5500FF">
                    <a:alpha val="100000"/>
                  </a:srgbClr>
                </a:gs>
              </a:gsLst>
              <a:lin ang="2700000"/>
            </a:gradFill>
          </p:spPr>
        </p:sp>
        <p:sp>
          <p:nvSpPr>
            <p:cNvPr name="TextBox 8" id="8"/>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grpSp>
        <p:nvGrpSpPr>
          <p:cNvPr name="Group 9" id="9"/>
          <p:cNvGrpSpPr/>
          <p:nvPr/>
        </p:nvGrpSpPr>
        <p:grpSpPr>
          <a:xfrm rot="0">
            <a:off x="17839141" y="8809441"/>
            <a:ext cx="448859" cy="448859"/>
            <a:chOff x="0" y="0"/>
            <a:chExt cx="118218" cy="118218"/>
          </a:xfrm>
        </p:grpSpPr>
        <p:sp>
          <p:nvSpPr>
            <p:cNvPr name="Freeform 10" id="10"/>
            <p:cNvSpPr/>
            <p:nvPr/>
          </p:nvSpPr>
          <p:spPr>
            <a:xfrm flipH="false" flipV="false" rot="0">
              <a:off x="0" y="0"/>
              <a:ext cx="118218" cy="118218"/>
            </a:xfrm>
            <a:custGeom>
              <a:avLst/>
              <a:gdLst/>
              <a:ahLst/>
              <a:cxnLst/>
              <a:rect r="r" b="b" t="t" l="l"/>
              <a:pathLst>
                <a:path h="118218" w="118218">
                  <a:moveTo>
                    <a:pt x="0" y="0"/>
                  </a:moveTo>
                  <a:lnTo>
                    <a:pt x="118218" y="0"/>
                  </a:lnTo>
                  <a:lnTo>
                    <a:pt x="118218" y="118218"/>
                  </a:lnTo>
                  <a:lnTo>
                    <a:pt x="0" y="118218"/>
                  </a:lnTo>
                  <a:close/>
                </a:path>
              </a:pathLst>
            </a:custGeom>
            <a:gradFill rotWithShape="true">
              <a:gsLst>
                <a:gs pos="0">
                  <a:srgbClr val="FF2BC4">
                    <a:alpha val="100000"/>
                  </a:srgbClr>
                </a:gs>
                <a:gs pos="100000">
                  <a:srgbClr val="5500FF">
                    <a:alpha val="100000"/>
                  </a:srgbClr>
                </a:gs>
              </a:gsLst>
              <a:lin ang="2700000"/>
            </a:gradFill>
          </p:spPr>
        </p:sp>
        <p:sp>
          <p:nvSpPr>
            <p:cNvPr name="TextBox 11" id="11"/>
            <p:cNvSpPr txBox="true"/>
            <p:nvPr/>
          </p:nvSpPr>
          <p:spPr>
            <a:xfrm>
              <a:off x="0" y="-38100"/>
              <a:ext cx="118218" cy="156318"/>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17839141" y="8360583"/>
            <a:ext cx="448859" cy="448859"/>
            <a:chOff x="0" y="0"/>
            <a:chExt cx="118218" cy="118218"/>
          </a:xfrm>
        </p:grpSpPr>
        <p:sp>
          <p:nvSpPr>
            <p:cNvPr name="Freeform 13" id="13"/>
            <p:cNvSpPr/>
            <p:nvPr/>
          </p:nvSpPr>
          <p:spPr>
            <a:xfrm flipH="false" flipV="false" rot="0">
              <a:off x="0" y="0"/>
              <a:ext cx="118218" cy="118218"/>
            </a:xfrm>
            <a:custGeom>
              <a:avLst/>
              <a:gdLst/>
              <a:ahLst/>
              <a:cxnLst/>
              <a:rect r="r" b="b" t="t" l="l"/>
              <a:pathLst>
                <a:path h="118218" w="118218">
                  <a:moveTo>
                    <a:pt x="0" y="0"/>
                  </a:moveTo>
                  <a:lnTo>
                    <a:pt x="118218" y="0"/>
                  </a:lnTo>
                  <a:lnTo>
                    <a:pt x="118218" y="118218"/>
                  </a:lnTo>
                  <a:lnTo>
                    <a:pt x="0" y="118218"/>
                  </a:lnTo>
                  <a:close/>
                </a:path>
              </a:pathLst>
            </a:custGeom>
            <a:solidFill>
              <a:srgbClr val="FFFFFF">
                <a:alpha val="19608"/>
              </a:srgbClr>
            </a:solidFill>
          </p:spPr>
        </p:sp>
        <p:sp>
          <p:nvSpPr>
            <p:cNvPr name="TextBox 14" id="14"/>
            <p:cNvSpPr txBox="true"/>
            <p:nvPr/>
          </p:nvSpPr>
          <p:spPr>
            <a:xfrm>
              <a:off x="0" y="-38100"/>
              <a:ext cx="118218" cy="156318"/>
            </a:xfrm>
            <a:prstGeom prst="rect">
              <a:avLst/>
            </a:prstGeom>
          </p:spPr>
          <p:txBody>
            <a:bodyPr anchor="ctr" rtlCol="false" tIns="50800" lIns="50800" bIns="50800" rIns="50800"/>
            <a:lstStyle/>
            <a:p>
              <a:pPr algn="ctr">
                <a:lnSpc>
                  <a:spcPts val="2659"/>
                </a:lnSpc>
              </a:pPr>
            </a:p>
          </p:txBody>
        </p:sp>
      </p:grpSp>
      <p:grpSp>
        <p:nvGrpSpPr>
          <p:cNvPr name="Group 15" id="15"/>
          <p:cNvGrpSpPr/>
          <p:nvPr/>
        </p:nvGrpSpPr>
        <p:grpSpPr>
          <a:xfrm rot="0">
            <a:off x="0" y="5143500"/>
            <a:ext cx="1329943" cy="5143500"/>
            <a:chOff x="0" y="0"/>
            <a:chExt cx="350273" cy="1354667"/>
          </a:xfrm>
        </p:grpSpPr>
        <p:sp>
          <p:nvSpPr>
            <p:cNvPr name="Freeform 16" id="16"/>
            <p:cNvSpPr/>
            <p:nvPr/>
          </p:nvSpPr>
          <p:spPr>
            <a:xfrm flipH="false" flipV="false" rot="0">
              <a:off x="0" y="0"/>
              <a:ext cx="350273" cy="1354667"/>
            </a:xfrm>
            <a:custGeom>
              <a:avLst/>
              <a:gdLst/>
              <a:ahLst/>
              <a:cxnLst/>
              <a:rect r="r" b="b" t="t" l="l"/>
              <a:pathLst>
                <a:path h="1354667" w="350273">
                  <a:moveTo>
                    <a:pt x="0" y="0"/>
                  </a:moveTo>
                  <a:lnTo>
                    <a:pt x="350273" y="0"/>
                  </a:lnTo>
                  <a:lnTo>
                    <a:pt x="350273" y="1354667"/>
                  </a:lnTo>
                  <a:lnTo>
                    <a:pt x="0" y="1354667"/>
                  </a:lnTo>
                  <a:close/>
                </a:path>
              </a:pathLst>
            </a:custGeom>
            <a:gradFill rotWithShape="true">
              <a:gsLst>
                <a:gs pos="0">
                  <a:srgbClr val="FF2BC4">
                    <a:alpha val="100000"/>
                  </a:srgbClr>
                </a:gs>
                <a:gs pos="100000">
                  <a:srgbClr val="5500FF">
                    <a:alpha val="100000"/>
                  </a:srgbClr>
                </a:gs>
              </a:gsLst>
              <a:lin ang="2700000"/>
            </a:gradFill>
          </p:spPr>
        </p:sp>
        <p:sp>
          <p:nvSpPr>
            <p:cNvPr name="TextBox 17" id="17"/>
            <p:cNvSpPr txBox="true"/>
            <p:nvPr/>
          </p:nvSpPr>
          <p:spPr>
            <a:xfrm>
              <a:off x="0" y="-38100"/>
              <a:ext cx="350273" cy="1392767"/>
            </a:xfrm>
            <a:prstGeom prst="rect">
              <a:avLst/>
            </a:prstGeom>
          </p:spPr>
          <p:txBody>
            <a:bodyPr anchor="ctr" rtlCol="false" tIns="50800" lIns="50800" bIns="50800" rIns="50800"/>
            <a:lstStyle/>
            <a:p>
              <a:pPr algn="ctr">
                <a:lnSpc>
                  <a:spcPts val="2659"/>
                </a:lnSpc>
              </a:pPr>
            </a:p>
          </p:txBody>
        </p:sp>
      </p:grpSp>
      <p:sp>
        <p:nvSpPr>
          <p:cNvPr name="Freeform 18" id="18"/>
          <p:cNvSpPr/>
          <p:nvPr/>
        </p:nvSpPr>
        <p:spPr>
          <a:xfrm flipH="false" flipV="false" rot="0">
            <a:off x="16131676" y="4065338"/>
            <a:ext cx="2156324" cy="2156324"/>
          </a:xfrm>
          <a:custGeom>
            <a:avLst/>
            <a:gdLst/>
            <a:ahLst/>
            <a:cxnLst/>
            <a:rect r="r" b="b" t="t" l="l"/>
            <a:pathLst>
              <a:path h="2156324" w="2156324">
                <a:moveTo>
                  <a:pt x="0" y="0"/>
                </a:moveTo>
                <a:lnTo>
                  <a:pt x="2156324" y="0"/>
                </a:lnTo>
                <a:lnTo>
                  <a:pt x="2156324" y="2156324"/>
                </a:lnTo>
                <a:lnTo>
                  <a:pt x="0" y="2156324"/>
                </a:lnTo>
                <a:lnTo>
                  <a:pt x="0" y="0"/>
                </a:lnTo>
                <a:close/>
              </a:path>
            </a:pathLst>
          </a:custGeom>
          <a:blipFill>
            <a:blip r:embed="rId2"/>
            <a:stretch>
              <a:fillRect l="0" t="0" r="0" b="0"/>
            </a:stretch>
          </a:blipFill>
        </p:spPr>
      </p:sp>
      <p:grpSp>
        <p:nvGrpSpPr>
          <p:cNvPr name="Group 19" id="19"/>
          <p:cNvGrpSpPr/>
          <p:nvPr/>
        </p:nvGrpSpPr>
        <p:grpSpPr>
          <a:xfrm rot="0">
            <a:off x="595722" y="1028700"/>
            <a:ext cx="1193492" cy="47625"/>
            <a:chOff x="0" y="0"/>
            <a:chExt cx="314335" cy="12543"/>
          </a:xfrm>
        </p:grpSpPr>
        <p:sp>
          <p:nvSpPr>
            <p:cNvPr name="Freeform 20" id="20"/>
            <p:cNvSpPr/>
            <p:nvPr/>
          </p:nvSpPr>
          <p:spPr>
            <a:xfrm flipH="false" flipV="false" rot="0">
              <a:off x="0" y="0"/>
              <a:ext cx="314335" cy="12543"/>
            </a:xfrm>
            <a:custGeom>
              <a:avLst/>
              <a:gdLst/>
              <a:ahLst/>
              <a:cxnLst/>
              <a:rect r="r" b="b" t="t" l="l"/>
              <a:pathLst>
                <a:path h="12543" w="314335">
                  <a:moveTo>
                    <a:pt x="0" y="0"/>
                  </a:moveTo>
                  <a:lnTo>
                    <a:pt x="314335" y="0"/>
                  </a:lnTo>
                  <a:lnTo>
                    <a:pt x="314335" y="12543"/>
                  </a:lnTo>
                  <a:lnTo>
                    <a:pt x="0" y="12543"/>
                  </a:lnTo>
                  <a:close/>
                </a:path>
              </a:pathLst>
            </a:custGeom>
            <a:gradFill rotWithShape="true">
              <a:gsLst>
                <a:gs pos="0">
                  <a:srgbClr val="FF2BC4">
                    <a:alpha val="100000"/>
                  </a:srgbClr>
                </a:gs>
                <a:gs pos="100000">
                  <a:srgbClr val="5500FF">
                    <a:alpha val="100000"/>
                  </a:srgbClr>
                </a:gs>
              </a:gsLst>
              <a:lin ang="2700000"/>
            </a:gradFill>
          </p:spPr>
        </p:sp>
        <p:sp>
          <p:nvSpPr>
            <p:cNvPr name="TextBox 21" id="21"/>
            <p:cNvSpPr txBox="true"/>
            <p:nvPr/>
          </p:nvSpPr>
          <p:spPr>
            <a:xfrm>
              <a:off x="0" y="-38100"/>
              <a:ext cx="314335" cy="50643"/>
            </a:xfrm>
            <a:prstGeom prst="rect">
              <a:avLst/>
            </a:prstGeom>
          </p:spPr>
          <p:txBody>
            <a:bodyPr anchor="ctr" rtlCol="false" tIns="50800" lIns="50800" bIns="50800" rIns="50800"/>
            <a:lstStyle/>
            <a:p>
              <a:pPr algn="ctr">
                <a:lnSpc>
                  <a:spcPts val="2659"/>
                </a:lnSpc>
              </a:pPr>
            </a:p>
          </p:txBody>
        </p:sp>
      </p:grpSp>
      <p:sp>
        <p:nvSpPr>
          <p:cNvPr name="TextBox 22" id="22"/>
          <p:cNvSpPr txBox="true"/>
          <p:nvPr/>
        </p:nvSpPr>
        <p:spPr>
          <a:xfrm rot="0">
            <a:off x="595722" y="1343025"/>
            <a:ext cx="5995986" cy="1688465"/>
          </a:xfrm>
          <a:prstGeom prst="rect">
            <a:avLst/>
          </a:prstGeom>
        </p:spPr>
        <p:txBody>
          <a:bodyPr anchor="t" rtlCol="false" tIns="0" lIns="0" bIns="0" rIns="0">
            <a:spAutoFit/>
          </a:bodyPr>
          <a:lstStyle/>
          <a:p>
            <a:pPr algn="l">
              <a:lnSpc>
                <a:spcPts val="6655"/>
              </a:lnSpc>
            </a:pPr>
            <a:r>
              <a:rPr lang="en-US" sz="5500">
                <a:solidFill>
                  <a:srgbClr val="FFFFFF"/>
                </a:solidFill>
                <a:latin typeface="TT Supermolot Neue Expanded Bold"/>
                <a:ea typeface="TT Supermolot Neue Expanded Bold"/>
                <a:cs typeface="TT Supermolot Neue Expanded Bold"/>
                <a:sym typeface="TT Supermolot Neue Expanded Bold"/>
              </a:rPr>
              <a:t>KEY FEATURES </a:t>
            </a:r>
          </a:p>
        </p:txBody>
      </p:sp>
      <p:sp>
        <p:nvSpPr>
          <p:cNvPr name="TextBox 23" id="23"/>
          <p:cNvSpPr txBox="true"/>
          <p:nvPr/>
        </p:nvSpPr>
        <p:spPr>
          <a:xfrm rot="0">
            <a:off x="8858454" y="1038225"/>
            <a:ext cx="8695141" cy="8357818"/>
          </a:xfrm>
          <a:prstGeom prst="rect">
            <a:avLst/>
          </a:prstGeom>
        </p:spPr>
        <p:txBody>
          <a:bodyPr anchor="t" rtlCol="false" tIns="0" lIns="0" bIns="0" rIns="0">
            <a:spAutoFit/>
          </a:bodyPr>
          <a:lstStyle/>
          <a:p>
            <a:pPr algn="l">
              <a:lnSpc>
                <a:spcPts val="3359"/>
              </a:lnSpc>
              <a:spcBef>
                <a:spcPct val="0"/>
              </a:spcBef>
            </a:pPr>
            <a:r>
              <a:rPr lang="en-US" sz="2399">
                <a:solidFill>
                  <a:srgbClr val="FFFFFF"/>
                </a:solidFill>
                <a:latin typeface="Canva Sans Bold"/>
                <a:ea typeface="Canva Sans Bold"/>
                <a:cs typeface="Canva Sans Bold"/>
                <a:sym typeface="Canva Sans Bold"/>
              </a:rPr>
              <a:t>1.</a:t>
            </a:r>
            <a:r>
              <a:rPr lang="en-US" sz="2399">
                <a:solidFill>
                  <a:srgbClr val="FFFFFF"/>
                </a:solidFill>
                <a:latin typeface="Canva Sans Bold"/>
                <a:ea typeface="Canva Sans Bold"/>
                <a:cs typeface="Canva Sans Bold"/>
                <a:sym typeface="Canva Sans Bold"/>
              </a:rPr>
              <a:t>Automation and Motorized Movement</a:t>
            </a:r>
          </a:p>
          <a:p>
            <a:pPr algn="l">
              <a:lnSpc>
                <a:spcPts val="3359"/>
              </a:lnSpc>
              <a:spcBef>
                <a:spcPct val="0"/>
              </a:spcBef>
            </a:pPr>
          </a:p>
          <a:p>
            <a:pPr algn="l" marL="518157" indent="-259078" lvl="1">
              <a:lnSpc>
                <a:spcPts val="3359"/>
              </a:lnSpc>
              <a:buFont typeface="Arial"/>
              <a:buChar char="•"/>
            </a:pPr>
            <a:r>
              <a:rPr lang="en-US" sz="2399">
                <a:solidFill>
                  <a:srgbClr val="FFFFFF"/>
                </a:solidFill>
                <a:latin typeface="Canva Sans"/>
                <a:ea typeface="Canva Sans"/>
                <a:cs typeface="Canva Sans"/>
                <a:sym typeface="Canva Sans"/>
              </a:rPr>
              <a:t>Self-Driving: The bag follows the user autonomously using motorized wheels and sensors.</a:t>
            </a:r>
          </a:p>
          <a:p>
            <a:pPr algn="l" marL="518157" indent="-259078" lvl="1">
              <a:lnSpc>
                <a:spcPts val="3359"/>
              </a:lnSpc>
              <a:buFont typeface="Arial"/>
              <a:buChar char="•"/>
            </a:pPr>
            <a:r>
              <a:rPr lang="en-US" sz="2399">
                <a:solidFill>
                  <a:srgbClr val="FFFFFF"/>
                </a:solidFill>
                <a:latin typeface="Canva Sans"/>
                <a:ea typeface="Canva Sans"/>
                <a:cs typeface="Canva Sans"/>
                <a:sym typeface="Canva Sans"/>
              </a:rPr>
              <a:t>Remote Control: Control the bag via a smartphone app for remote navigation.</a:t>
            </a:r>
          </a:p>
          <a:p>
            <a:pPr algn="ctr">
              <a:lnSpc>
                <a:spcPts val="3359"/>
              </a:lnSpc>
              <a:spcBef>
                <a:spcPct val="0"/>
              </a:spcBef>
            </a:pPr>
          </a:p>
          <a:p>
            <a:pPr algn="l">
              <a:lnSpc>
                <a:spcPts val="3359"/>
              </a:lnSpc>
              <a:spcBef>
                <a:spcPct val="0"/>
              </a:spcBef>
            </a:pPr>
            <a:r>
              <a:rPr lang="en-US" sz="2399">
                <a:solidFill>
                  <a:srgbClr val="FFFFFF"/>
                </a:solidFill>
                <a:latin typeface="Canva Sans Bold"/>
                <a:ea typeface="Canva Sans Bold"/>
                <a:cs typeface="Canva Sans Bold"/>
                <a:sym typeface="Canva Sans Bold"/>
              </a:rPr>
              <a:t>2. Obstacle Detection using Bluetooth</a:t>
            </a:r>
          </a:p>
          <a:p>
            <a:pPr algn="l">
              <a:lnSpc>
                <a:spcPts val="3359"/>
              </a:lnSpc>
              <a:spcBef>
                <a:spcPct val="0"/>
              </a:spcBef>
            </a:pPr>
          </a:p>
          <a:p>
            <a:pPr algn="l" marL="518157" indent="-259078" lvl="1">
              <a:lnSpc>
                <a:spcPts val="3359"/>
              </a:lnSpc>
              <a:buFont typeface="Arial"/>
              <a:buChar char="•"/>
            </a:pPr>
            <a:r>
              <a:rPr lang="en-US" sz="2399">
                <a:solidFill>
                  <a:srgbClr val="FFFFFF"/>
                </a:solidFill>
                <a:latin typeface="Canva Sans Bold"/>
                <a:ea typeface="Canva Sans Bold"/>
                <a:cs typeface="Canva Sans Bold"/>
                <a:sym typeface="Canva Sans Bold"/>
              </a:rPr>
              <a:t> </a:t>
            </a:r>
            <a:r>
              <a:rPr lang="en-US" sz="2399">
                <a:solidFill>
                  <a:srgbClr val="FFFFFF"/>
                </a:solidFill>
                <a:latin typeface="Canva Sans"/>
                <a:ea typeface="Canva Sans"/>
                <a:cs typeface="Canva Sans"/>
                <a:sym typeface="Canva Sans"/>
              </a:rPr>
              <a:t>Sensors: Detects obstacles using ultrasonic or infrared sensors.</a:t>
            </a:r>
          </a:p>
          <a:p>
            <a:pPr algn="l" marL="518157" indent="-259078" lvl="1">
              <a:lnSpc>
                <a:spcPts val="3359"/>
              </a:lnSpc>
              <a:buFont typeface="Arial"/>
              <a:buChar char="•"/>
            </a:pPr>
            <a:r>
              <a:rPr lang="en-US" sz="2399">
                <a:solidFill>
                  <a:srgbClr val="FFFFFF"/>
                </a:solidFill>
                <a:latin typeface="Canva Sans"/>
                <a:ea typeface="Canva Sans"/>
                <a:cs typeface="Canva Sans"/>
                <a:sym typeface="Canva Sans"/>
              </a:rPr>
              <a:t>Bluetooth Connectivity: Communicates with a smartphone to navigate and avoid collisions.</a:t>
            </a:r>
          </a:p>
          <a:p>
            <a:pPr algn="ctr">
              <a:lnSpc>
                <a:spcPts val="3359"/>
              </a:lnSpc>
              <a:spcBef>
                <a:spcPct val="0"/>
              </a:spcBef>
            </a:pPr>
          </a:p>
          <a:p>
            <a:pPr algn="l">
              <a:lnSpc>
                <a:spcPts val="3359"/>
              </a:lnSpc>
              <a:spcBef>
                <a:spcPct val="0"/>
              </a:spcBef>
            </a:pPr>
            <a:r>
              <a:rPr lang="en-US" sz="2399">
                <a:solidFill>
                  <a:srgbClr val="FFFFFF"/>
                </a:solidFill>
                <a:latin typeface="Canva Sans Bold"/>
                <a:ea typeface="Canva Sans Bold"/>
                <a:cs typeface="Canva Sans Bold"/>
                <a:sym typeface="Canva Sans Bold"/>
              </a:rPr>
              <a:t>3. Weight Detection</a:t>
            </a:r>
          </a:p>
          <a:p>
            <a:pPr algn="l">
              <a:lnSpc>
                <a:spcPts val="3359"/>
              </a:lnSpc>
              <a:spcBef>
                <a:spcPct val="0"/>
              </a:spcBef>
            </a:pPr>
          </a:p>
          <a:p>
            <a:pPr algn="l" marL="518157" indent="-259078" lvl="1">
              <a:lnSpc>
                <a:spcPts val="3359"/>
              </a:lnSpc>
              <a:buFont typeface="Arial"/>
              <a:buChar char="•"/>
            </a:pPr>
            <a:r>
              <a:rPr lang="en-US" sz="2399">
                <a:solidFill>
                  <a:srgbClr val="FFFFFF"/>
                </a:solidFill>
                <a:latin typeface="Canva Sans"/>
                <a:ea typeface="Canva Sans"/>
                <a:cs typeface="Canva Sans"/>
                <a:sym typeface="Canva Sans"/>
              </a:rPr>
              <a:t>Integrated Scales: Built-in scales to measure and display the bag’s weight.</a:t>
            </a:r>
          </a:p>
          <a:p>
            <a:pPr algn="l" marL="518157" indent="-259078" lvl="1">
              <a:lnSpc>
                <a:spcPts val="3359"/>
              </a:lnSpc>
              <a:buFont typeface="Arial"/>
              <a:buChar char="•"/>
            </a:pPr>
            <a:r>
              <a:rPr lang="en-US" sz="2399">
                <a:solidFill>
                  <a:srgbClr val="FFFFFF"/>
                </a:solidFill>
                <a:latin typeface="Canva Sans"/>
                <a:ea typeface="Canva Sans"/>
                <a:cs typeface="Canva Sans"/>
                <a:sym typeface="Canva Sans"/>
              </a:rPr>
              <a:t>Overweight Alerts: Sends notifications if the weight exceeds preset limits.</a:t>
            </a:r>
          </a:p>
        </p:txBody>
      </p:sp>
      <p:grpSp>
        <p:nvGrpSpPr>
          <p:cNvPr name="Group 24" id="24"/>
          <p:cNvGrpSpPr/>
          <p:nvPr/>
        </p:nvGrpSpPr>
        <p:grpSpPr>
          <a:xfrm rot="0">
            <a:off x="2129335" y="-5655453"/>
            <a:ext cx="8165851" cy="7017528"/>
            <a:chOff x="0" y="0"/>
            <a:chExt cx="812800" cy="698500"/>
          </a:xfrm>
        </p:grpSpPr>
        <p:sp>
          <p:nvSpPr>
            <p:cNvPr name="Freeform 25" id="25"/>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000000">
                <a:alpha val="0"/>
              </a:srgbClr>
            </a:solidFill>
            <a:ln w="514350" cap="sq">
              <a:gradFill>
                <a:gsLst>
                  <a:gs pos="0">
                    <a:srgbClr val="0063D8">
                      <a:alpha val="63000"/>
                    </a:srgbClr>
                  </a:gs>
                  <a:gs pos="100000">
                    <a:srgbClr val="03428B">
                      <a:alpha val="63000"/>
                    </a:srgbClr>
                  </a:gs>
                </a:gsLst>
                <a:lin ang="0"/>
              </a:gradFill>
              <a:prstDash val="solid"/>
              <a:miter/>
            </a:ln>
          </p:spPr>
        </p:sp>
        <p:sp>
          <p:nvSpPr>
            <p:cNvPr name="TextBox 26" id="26"/>
            <p:cNvSpPr txBox="true"/>
            <p:nvPr/>
          </p:nvSpPr>
          <p:spPr>
            <a:xfrm>
              <a:off x="114300" y="-66675"/>
              <a:ext cx="584200" cy="765175"/>
            </a:xfrm>
            <a:prstGeom prst="rect">
              <a:avLst/>
            </a:prstGeom>
          </p:spPr>
          <p:txBody>
            <a:bodyPr anchor="ctr" rtlCol="false" tIns="50800" lIns="50800" bIns="50800" rIns="50800"/>
            <a:lstStyle/>
            <a:p>
              <a:pPr algn="ctr">
                <a:lnSpc>
                  <a:spcPts val="2800"/>
                </a:lnSpc>
              </a:pPr>
            </a:p>
          </p:txBody>
        </p:sp>
      </p:grpSp>
      <p:grpSp>
        <p:nvGrpSpPr>
          <p:cNvPr name="Group 27" id="27"/>
          <p:cNvGrpSpPr/>
          <p:nvPr/>
        </p:nvGrpSpPr>
        <p:grpSpPr>
          <a:xfrm rot="0">
            <a:off x="7593653" y="4290384"/>
            <a:ext cx="813786" cy="699347"/>
            <a:chOff x="0" y="0"/>
            <a:chExt cx="812800" cy="698500"/>
          </a:xfrm>
        </p:grpSpPr>
        <p:sp>
          <p:nvSpPr>
            <p:cNvPr name="Freeform 28" id="28"/>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gradFill rotWithShape="true">
              <a:gsLst>
                <a:gs pos="0">
                  <a:srgbClr val="0063D8">
                    <a:alpha val="100000"/>
                  </a:srgbClr>
                </a:gs>
                <a:gs pos="100000">
                  <a:srgbClr val="03428B">
                    <a:alpha val="100000"/>
                  </a:srgbClr>
                </a:gs>
              </a:gsLst>
              <a:lin ang="0"/>
            </a:gradFill>
          </p:spPr>
        </p:sp>
        <p:sp>
          <p:nvSpPr>
            <p:cNvPr name="TextBox 29" id="29"/>
            <p:cNvSpPr txBox="true"/>
            <p:nvPr/>
          </p:nvSpPr>
          <p:spPr>
            <a:xfrm>
              <a:off x="114300" y="-57150"/>
              <a:ext cx="584200" cy="755650"/>
            </a:xfrm>
            <a:prstGeom prst="rect">
              <a:avLst/>
            </a:prstGeom>
          </p:spPr>
          <p:txBody>
            <a:bodyPr anchor="ctr" rtlCol="false" tIns="50800" lIns="50800" bIns="50800" rIns="50800"/>
            <a:lstStyle/>
            <a:p>
              <a:pPr algn="ctr">
                <a:lnSpc>
                  <a:spcPts val="2799"/>
                </a:lnSpc>
              </a:pPr>
            </a:p>
          </p:txBody>
        </p:sp>
      </p:grpSp>
      <p:grpSp>
        <p:nvGrpSpPr>
          <p:cNvPr name="Group 30" id="30"/>
          <p:cNvGrpSpPr/>
          <p:nvPr/>
        </p:nvGrpSpPr>
        <p:grpSpPr>
          <a:xfrm rot="0">
            <a:off x="5398474" y="2903114"/>
            <a:ext cx="813786" cy="699347"/>
            <a:chOff x="0" y="0"/>
            <a:chExt cx="812800" cy="698500"/>
          </a:xfrm>
        </p:grpSpPr>
        <p:sp>
          <p:nvSpPr>
            <p:cNvPr name="Freeform 31" id="31"/>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gradFill rotWithShape="true">
              <a:gsLst>
                <a:gs pos="0">
                  <a:srgbClr val="0063D8">
                    <a:alpha val="100000"/>
                  </a:srgbClr>
                </a:gs>
                <a:gs pos="100000">
                  <a:srgbClr val="03428B">
                    <a:alpha val="100000"/>
                  </a:srgbClr>
                </a:gs>
              </a:gsLst>
              <a:lin ang="0"/>
            </a:gradFill>
          </p:spPr>
        </p:sp>
        <p:sp>
          <p:nvSpPr>
            <p:cNvPr name="TextBox 32" id="32"/>
            <p:cNvSpPr txBox="true"/>
            <p:nvPr/>
          </p:nvSpPr>
          <p:spPr>
            <a:xfrm>
              <a:off x="114300" y="-57150"/>
              <a:ext cx="584200" cy="755650"/>
            </a:xfrm>
            <a:prstGeom prst="rect">
              <a:avLst/>
            </a:prstGeom>
          </p:spPr>
          <p:txBody>
            <a:bodyPr anchor="ctr" rtlCol="false" tIns="50800" lIns="50800" bIns="50800" rIns="50800"/>
            <a:lstStyle/>
            <a:p>
              <a:pPr algn="ctr">
                <a:lnSpc>
                  <a:spcPts val="2799"/>
                </a:lnSpc>
              </a:pPr>
            </a:p>
          </p:txBody>
        </p:sp>
      </p:grpSp>
      <p:grpSp>
        <p:nvGrpSpPr>
          <p:cNvPr name="Group 33" id="33"/>
          <p:cNvGrpSpPr/>
          <p:nvPr/>
        </p:nvGrpSpPr>
        <p:grpSpPr>
          <a:xfrm rot="0">
            <a:off x="7362846" y="2483466"/>
            <a:ext cx="637700" cy="548023"/>
            <a:chOff x="0" y="0"/>
            <a:chExt cx="812800" cy="698500"/>
          </a:xfrm>
        </p:grpSpPr>
        <p:sp>
          <p:nvSpPr>
            <p:cNvPr name="Freeform 34" id="34"/>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000000">
                <a:alpha val="0"/>
              </a:srgbClr>
            </a:solidFill>
            <a:ln w="19050" cap="sq">
              <a:gradFill>
                <a:gsLst>
                  <a:gs pos="0">
                    <a:srgbClr val="0063D8">
                      <a:alpha val="100000"/>
                    </a:srgbClr>
                  </a:gs>
                  <a:gs pos="100000">
                    <a:srgbClr val="03428B">
                      <a:alpha val="100000"/>
                    </a:srgbClr>
                  </a:gs>
                </a:gsLst>
                <a:lin ang="0"/>
              </a:gradFill>
              <a:prstDash val="solid"/>
              <a:miter/>
            </a:ln>
          </p:spPr>
        </p:sp>
        <p:sp>
          <p:nvSpPr>
            <p:cNvPr name="TextBox 35" id="35"/>
            <p:cNvSpPr txBox="true"/>
            <p:nvPr/>
          </p:nvSpPr>
          <p:spPr>
            <a:xfrm>
              <a:off x="114300" y="-57150"/>
              <a:ext cx="584200" cy="755650"/>
            </a:xfrm>
            <a:prstGeom prst="rect">
              <a:avLst/>
            </a:prstGeom>
          </p:spPr>
          <p:txBody>
            <a:bodyPr anchor="ctr" rtlCol="false" tIns="50800" lIns="50800" bIns="50800" rIns="50800"/>
            <a:lstStyle/>
            <a:p>
              <a:pPr algn="ctr">
                <a:lnSpc>
                  <a:spcPts val="2799"/>
                </a:lnSpc>
              </a:pPr>
            </a:p>
          </p:txBody>
        </p:sp>
      </p:grpSp>
      <p:sp>
        <p:nvSpPr>
          <p:cNvPr name="Freeform 36" id="36"/>
          <p:cNvSpPr/>
          <p:nvPr/>
        </p:nvSpPr>
        <p:spPr>
          <a:xfrm flipH="false" flipV="false" rot="0">
            <a:off x="1615489" y="5306044"/>
            <a:ext cx="6957215" cy="4818413"/>
          </a:xfrm>
          <a:custGeom>
            <a:avLst/>
            <a:gdLst/>
            <a:ahLst/>
            <a:cxnLst/>
            <a:rect r="r" b="b" t="t" l="l"/>
            <a:pathLst>
              <a:path h="4818413" w="6957215">
                <a:moveTo>
                  <a:pt x="0" y="0"/>
                </a:moveTo>
                <a:lnTo>
                  <a:pt x="6957215" y="0"/>
                </a:lnTo>
                <a:lnTo>
                  <a:pt x="6957215" y="4818412"/>
                </a:lnTo>
                <a:lnTo>
                  <a:pt x="0" y="4818412"/>
                </a:lnTo>
                <a:lnTo>
                  <a:pt x="0" y="0"/>
                </a:lnTo>
                <a:close/>
              </a:path>
            </a:pathLst>
          </a:custGeom>
          <a:blipFill>
            <a:blip r:embed="rId3"/>
            <a:stretch>
              <a:fillRect l="-2052" t="0" r="-2055" b="0"/>
            </a:stretch>
          </a:blipFill>
        </p:spPr>
      </p:sp>
      <p:grpSp>
        <p:nvGrpSpPr>
          <p:cNvPr name="Group 37" id="37"/>
          <p:cNvGrpSpPr/>
          <p:nvPr/>
        </p:nvGrpSpPr>
        <p:grpSpPr>
          <a:xfrm rot="0">
            <a:off x="1615489" y="5275482"/>
            <a:ext cx="6957215" cy="4818413"/>
            <a:chOff x="0" y="0"/>
            <a:chExt cx="1832353" cy="1269047"/>
          </a:xfrm>
        </p:grpSpPr>
        <p:sp>
          <p:nvSpPr>
            <p:cNvPr name="Freeform 38" id="38"/>
            <p:cNvSpPr/>
            <p:nvPr/>
          </p:nvSpPr>
          <p:spPr>
            <a:xfrm flipH="false" flipV="false" rot="0">
              <a:off x="0" y="0"/>
              <a:ext cx="1832353" cy="1269047"/>
            </a:xfrm>
            <a:custGeom>
              <a:avLst/>
              <a:gdLst/>
              <a:ahLst/>
              <a:cxnLst/>
              <a:rect r="r" b="b" t="t" l="l"/>
              <a:pathLst>
                <a:path h="1269047" w="1832353">
                  <a:moveTo>
                    <a:pt x="0" y="0"/>
                  </a:moveTo>
                  <a:lnTo>
                    <a:pt x="1832353" y="0"/>
                  </a:lnTo>
                  <a:lnTo>
                    <a:pt x="1832353" y="1269047"/>
                  </a:lnTo>
                  <a:lnTo>
                    <a:pt x="0" y="1269047"/>
                  </a:lnTo>
                  <a:close/>
                </a:path>
              </a:pathLst>
            </a:custGeom>
            <a:solidFill>
              <a:srgbClr val="000000">
                <a:alpha val="0"/>
              </a:srgbClr>
            </a:solidFill>
            <a:ln w="38100" cap="sq">
              <a:gradFill>
                <a:gsLst>
                  <a:gs pos="0">
                    <a:srgbClr val="FF2BC4">
                      <a:alpha val="100000"/>
                    </a:srgbClr>
                  </a:gs>
                  <a:gs pos="100000">
                    <a:srgbClr val="5500FF">
                      <a:alpha val="100000"/>
                    </a:srgbClr>
                  </a:gs>
                </a:gsLst>
                <a:lin ang="2700000"/>
              </a:gradFill>
              <a:prstDash val="solid"/>
              <a:miter/>
            </a:ln>
          </p:spPr>
        </p:sp>
        <p:sp>
          <p:nvSpPr>
            <p:cNvPr name="TextBox 39" id="39"/>
            <p:cNvSpPr txBox="true"/>
            <p:nvPr/>
          </p:nvSpPr>
          <p:spPr>
            <a:xfrm>
              <a:off x="0" y="-38100"/>
              <a:ext cx="1832353" cy="1307147"/>
            </a:xfrm>
            <a:prstGeom prst="rect">
              <a:avLst/>
            </a:prstGeom>
          </p:spPr>
          <p:txBody>
            <a:bodyPr anchor="ctr" rtlCol="false" tIns="50800" lIns="50800" bIns="50800" rIns="50800"/>
            <a:lstStyle/>
            <a:p>
              <a:pPr algn="ctr">
                <a:lnSpc>
                  <a:spcPts val="2659"/>
                </a:lnSpc>
              </a:pPr>
            </a:p>
          </p:txBody>
        </p:sp>
      </p:gr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10053D"/>
        </a:solidFill>
      </p:bgPr>
    </p:bg>
    <p:spTree>
      <p:nvGrpSpPr>
        <p:cNvPr id="1" name=""/>
        <p:cNvGrpSpPr/>
        <p:nvPr/>
      </p:nvGrpSpPr>
      <p:grpSpPr>
        <a:xfrm>
          <a:off x="0" y="0"/>
          <a:ext cx="0" cy="0"/>
          <a:chOff x="0" y="0"/>
          <a:chExt cx="0" cy="0"/>
        </a:xfrm>
      </p:grpSpPr>
      <p:sp>
        <p:nvSpPr>
          <p:cNvPr name="Freeform 2" id="2"/>
          <p:cNvSpPr/>
          <p:nvPr/>
        </p:nvSpPr>
        <p:spPr>
          <a:xfrm flipH="false" flipV="false" rot="0">
            <a:off x="12708290" y="-3086100"/>
            <a:ext cx="8229600" cy="8229600"/>
          </a:xfrm>
          <a:custGeom>
            <a:avLst/>
            <a:gdLst/>
            <a:ahLst/>
            <a:cxnLst/>
            <a:rect r="r" b="b" t="t" l="l"/>
            <a:pathLst>
              <a:path h="8229600" w="8229600">
                <a:moveTo>
                  <a:pt x="0" y="0"/>
                </a:moveTo>
                <a:lnTo>
                  <a:pt x="8229600" y="0"/>
                </a:lnTo>
                <a:lnTo>
                  <a:pt x="8229600" y="8229600"/>
                </a:lnTo>
                <a:lnTo>
                  <a:pt x="0" y="8229600"/>
                </a:lnTo>
                <a:lnTo>
                  <a:pt x="0" y="0"/>
                </a:lnTo>
                <a:close/>
              </a:path>
            </a:pathLst>
          </a:custGeom>
          <a:blipFill>
            <a:blip r:embed="rId2">
              <a:alphaModFix amt="36000"/>
            </a:blip>
            <a:stretch>
              <a:fillRect l="0" t="0" r="0" b="0"/>
            </a:stretch>
          </a:blipFill>
        </p:spPr>
      </p:sp>
      <p:sp>
        <p:nvSpPr>
          <p:cNvPr name="Freeform 3" id="3"/>
          <p:cNvSpPr/>
          <p:nvPr/>
        </p:nvSpPr>
        <p:spPr>
          <a:xfrm flipH="false" flipV="false" rot="0">
            <a:off x="-2484392" y="6367692"/>
            <a:ext cx="5781216" cy="5781216"/>
          </a:xfrm>
          <a:custGeom>
            <a:avLst/>
            <a:gdLst/>
            <a:ahLst/>
            <a:cxnLst/>
            <a:rect r="r" b="b" t="t" l="l"/>
            <a:pathLst>
              <a:path h="5781216" w="5781216">
                <a:moveTo>
                  <a:pt x="0" y="0"/>
                </a:moveTo>
                <a:lnTo>
                  <a:pt x="5781216" y="0"/>
                </a:lnTo>
                <a:lnTo>
                  <a:pt x="5781216" y="5781216"/>
                </a:lnTo>
                <a:lnTo>
                  <a:pt x="0" y="5781216"/>
                </a:lnTo>
                <a:lnTo>
                  <a:pt x="0" y="0"/>
                </a:lnTo>
                <a:close/>
              </a:path>
            </a:pathLst>
          </a:custGeom>
          <a:blipFill>
            <a:blip r:embed="rId2">
              <a:alphaModFix amt="36000"/>
            </a:blip>
            <a:stretch>
              <a:fillRect l="0" t="0" r="0" b="0"/>
            </a:stretch>
          </a:blipFill>
        </p:spPr>
      </p:sp>
      <p:grpSp>
        <p:nvGrpSpPr>
          <p:cNvPr name="Group 4" id="4"/>
          <p:cNvGrpSpPr/>
          <p:nvPr/>
        </p:nvGrpSpPr>
        <p:grpSpPr>
          <a:xfrm rot="0">
            <a:off x="17293116" y="565634"/>
            <a:ext cx="397367" cy="28996"/>
            <a:chOff x="0" y="0"/>
            <a:chExt cx="128243" cy="9358"/>
          </a:xfrm>
        </p:grpSpPr>
        <p:sp>
          <p:nvSpPr>
            <p:cNvPr name="Freeform 5" id="5"/>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gradFill rotWithShape="true">
              <a:gsLst>
                <a:gs pos="0">
                  <a:srgbClr val="FF2BC4">
                    <a:alpha val="100000"/>
                  </a:srgbClr>
                </a:gs>
                <a:gs pos="100000">
                  <a:srgbClr val="5500FF">
                    <a:alpha val="100000"/>
                  </a:srgbClr>
                </a:gs>
              </a:gsLst>
              <a:lin ang="2700000"/>
            </a:gradFill>
          </p:spPr>
        </p:sp>
        <p:sp>
          <p:nvSpPr>
            <p:cNvPr name="TextBox 6" id="6"/>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grpSp>
        <p:nvGrpSpPr>
          <p:cNvPr name="Group 7" id="7"/>
          <p:cNvGrpSpPr/>
          <p:nvPr/>
        </p:nvGrpSpPr>
        <p:grpSpPr>
          <a:xfrm rot="0">
            <a:off x="17293116" y="657737"/>
            <a:ext cx="397367" cy="28996"/>
            <a:chOff x="0" y="0"/>
            <a:chExt cx="128243" cy="9358"/>
          </a:xfrm>
        </p:grpSpPr>
        <p:sp>
          <p:nvSpPr>
            <p:cNvPr name="Freeform 8" id="8"/>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gradFill rotWithShape="true">
              <a:gsLst>
                <a:gs pos="0">
                  <a:srgbClr val="FF2BC4">
                    <a:alpha val="100000"/>
                  </a:srgbClr>
                </a:gs>
                <a:gs pos="100000">
                  <a:srgbClr val="5500FF">
                    <a:alpha val="100000"/>
                  </a:srgbClr>
                </a:gs>
              </a:gsLst>
              <a:lin ang="2700000"/>
            </a:gradFill>
          </p:spPr>
        </p:sp>
        <p:sp>
          <p:nvSpPr>
            <p:cNvPr name="TextBox 9" id="9"/>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grpSp>
        <p:nvGrpSpPr>
          <p:cNvPr name="Group 10" id="10"/>
          <p:cNvGrpSpPr/>
          <p:nvPr/>
        </p:nvGrpSpPr>
        <p:grpSpPr>
          <a:xfrm rot="0">
            <a:off x="17839141" y="8809441"/>
            <a:ext cx="448859" cy="448859"/>
            <a:chOff x="0" y="0"/>
            <a:chExt cx="118218" cy="118218"/>
          </a:xfrm>
        </p:grpSpPr>
        <p:sp>
          <p:nvSpPr>
            <p:cNvPr name="Freeform 11" id="11"/>
            <p:cNvSpPr/>
            <p:nvPr/>
          </p:nvSpPr>
          <p:spPr>
            <a:xfrm flipH="false" flipV="false" rot="0">
              <a:off x="0" y="0"/>
              <a:ext cx="118218" cy="118218"/>
            </a:xfrm>
            <a:custGeom>
              <a:avLst/>
              <a:gdLst/>
              <a:ahLst/>
              <a:cxnLst/>
              <a:rect r="r" b="b" t="t" l="l"/>
              <a:pathLst>
                <a:path h="118218" w="118218">
                  <a:moveTo>
                    <a:pt x="0" y="0"/>
                  </a:moveTo>
                  <a:lnTo>
                    <a:pt x="118218" y="0"/>
                  </a:lnTo>
                  <a:lnTo>
                    <a:pt x="118218" y="118218"/>
                  </a:lnTo>
                  <a:lnTo>
                    <a:pt x="0" y="118218"/>
                  </a:lnTo>
                  <a:close/>
                </a:path>
              </a:pathLst>
            </a:custGeom>
            <a:gradFill rotWithShape="true">
              <a:gsLst>
                <a:gs pos="0">
                  <a:srgbClr val="FF2BC4">
                    <a:alpha val="100000"/>
                  </a:srgbClr>
                </a:gs>
                <a:gs pos="100000">
                  <a:srgbClr val="5500FF">
                    <a:alpha val="100000"/>
                  </a:srgbClr>
                </a:gs>
              </a:gsLst>
              <a:lin ang="2700000"/>
            </a:gradFill>
          </p:spPr>
        </p:sp>
        <p:sp>
          <p:nvSpPr>
            <p:cNvPr name="TextBox 12" id="12"/>
            <p:cNvSpPr txBox="true"/>
            <p:nvPr/>
          </p:nvSpPr>
          <p:spPr>
            <a:xfrm>
              <a:off x="0" y="-38100"/>
              <a:ext cx="118218" cy="156318"/>
            </a:xfrm>
            <a:prstGeom prst="rect">
              <a:avLst/>
            </a:prstGeom>
          </p:spPr>
          <p:txBody>
            <a:bodyPr anchor="ctr" rtlCol="false" tIns="50800" lIns="50800" bIns="50800" rIns="50800"/>
            <a:lstStyle/>
            <a:p>
              <a:pPr algn="ctr">
                <a:lnSpc>
                  <a:spcPts val="2659"/>
                </a:lnSpc>
              </a:pPr>
            </a:p>
          </p:txBody>
        </p:sp>
      </p:grpSp>
      <p:grpSp>
        <p:nvGrpSpPr>
          <p:cNvPr name="Group 13" id="13"/>
          <p:cNvGrpSpPr/>
          <p:nvPr/>
        </p:nvGrpSpPr>
        <p:grpSpPr>
          <a:xfrm rot="0">
            <a:off x="17839141" y="8360583"/>
            <a:ext cx="448859" cy="448859"/>
            <a:chOff x="0" y="0"/>
            <a:chExt cx="118218" cy="118218"/>
          </a:xfrm>
        </p:grpSpPr>
        <p:sp>
          <p:nvSpPr>
            <p:cNvPr name="Freeform 14" id="14"/>
            <p:cNvSpPr/>
            <p:nvPr/>
          </p:nvSpPr>
          <p:spPr>
            <a:xfrm flipH="false" flipV="false" rot="0">
              <a:off x="0" y="0"/>
              <a:ext cx="118218" cy="118218"/>
            </a:xfrm>
            <a:custGeom>
              <a:avLst/>
              <a:gdLst/>
              <a:ahLst/>
              <a:cxnLst/>
              <a:rect r="r" b="b" t="t" l="l"/>
              <a:pathLst>
                <a:path h="118218" w="118218">
                  <a:moveTo>
                    <a:pt x="0" y="0"/>
                  </a:moveTo>
                  <a:lnTo>
                    <a:pt x="118218" y="0"/>
                  </a:lnTo>
                  <a:lnTo>
                    <a:pt x="118218" y="118218"/>
                  </a:lnTo>
                  <a:lnTo>
                    <a:pt x="0" y="118218"/>
                  </a:lnTo>
                  <a:close/>
                </a:path>
              </a:pathLst>
            </a:custGeom>
            <a:solidFill>
              <a:srgbClr val="FFFFFF">
                <a:alpha val="19608"/>
              </a:srgbClr>
            </a:solidFill>
          </p:spPr>
        </p:sp>
        <p:sp>
          <p:nvSpPr>
            <p:cNvPr name="TextBox 15" id="15"/>
            <p:cNvSpPr txBox="true"/>
            <p:nvPr/>
          </p:nvSpPr>
          <p:spPr>
            <a:xfrm>
              <a:off x="0" y="-38100"/>
              <a:ext cx="118218" cy="156318"/>
            </a:xfrm>
            <a:prstGeom prst="rect">
              <a:avLst/>
            </a:prstGeom>
          </p:spPr>
          <p:txBody>
            <a:bodyPr anchor="ctr" rtlCol="false" tIns="50800" lIns="50800" bIns="50800" rIns="50800"/>
            <a:lstStyle/>
            <a:p>
              <a:pPr algn="ctr">
                <a:lnSpc>
                  <a:spcPts val="2659"/>
                </a:lnSpc>
              </a:pPr>
            </a:p>
          </p:txBody>
        </p:sp>
      </p:grpSp>
      <p:sp>
        <p:nvSpPr>
          <p:cNvPr name="Freeform 16" id="16"/>
          <p:cNvSpPr/>
          <p:nvPr/>
        </p:nvSpPr>
        <p:spPr>
          <a:xfrm flipH="false" flipV="false" rot="0">
            <a:off x="615802" y="2300815"/>
            <a:ext cx="2156324" cy="2156324"/>
          </a:xfrm>
          <a:custGeom>
            <a:avLst/>
            <a:gdLst/>
            <a:ahLst/>
            <a:cxnLst/>
            <a:rect r="r" b="b" t="t" l="l"/>
            <a:pathLst>
              <a:path h="2156324" w="2156324">
                <a:moveTo>
                  <a:pt x="0" y="0"/>
                </a:moveTo>
                <a:lnTo>
                  <a:pt x="2156324" y="0"/>
                </a:lnTo>
                <a:lnTo>
                  <a:pt x="2156324" y="2156324"/>
                </a:lnTo>
                <a:lnTo>
                  <a:pt x="0" y="2156324"/>
                </a:lnTo>
                <a:lnTo>
                  <a:pt x="0" y="0"/>
                </a:lnTo>
                <a:close/>
              </a:path>
            </a:pathLst>
          </a:custGeom>
          <a:blipFill>
            <a:blip r:embed="rId2"/>
            <a:stretch>
              <a:fillRect l="0" t="0" r="0" b="0"/>
            </a:stretch>
          </a:blipFill>
        </p:spPr>
      </p:sp>
      <p:sp>
        <p:nvSpPr>
          <p:cNvPr name="Freeform 17" id="17"/>
          <p:cNvSpPr/>
          <p:nvPr/>
        </p:nvSpPr>
        <p:spPr>
          <a:xfrm flipH="false" flipV="false" rot="0">
            <a:off x="14842597" y="6204259"/>
            <a:ext cx="2156324" cy="2156324"/>
          </a:xfrm>
          <a:custGeom>
            <a:avLst/>
            <a:gdLst/>
            <a:ahLst/>
            <a:cxnLst/>
            <a:rect r="r" b="b" t="t" l="l"/>
            <a:pathLst>
              <a:path h="2156324" w="2156324">
                <a:moveTo>
                  <a:pt x="0" y="0"/>
                </a:moveTo>
                <a:lnTo>
                  <a:pt x="2156324" y="0"/>
                </a:lnTo>
                <a:lnTo>
                  <a:pt x="2156324" y="2156324"/>
                </a:lnTo>
                <a:lnTo>
                  <a:pt x="0" y="2156324"/>
                </a:lnTo>
                <a:lnTo>
                  <a:pt x="0" y="0"/>
                </a:lnTo>
                <a:close/>
              </a:path>
            </a:pathLst>
          </a:custGeom>
          <a:blipFill>
            <a:blip r:embed="rId2"/>
            <a:stretch>
              <a:fillRect l="0" t="0" r="0" b="0"/>
            </a:stretch>
          </a:blipFill>
        </p:spPr>
      </p:sp>
      <p:grpSp>
        <p:nvGrpSpPr>
          <p:cNvPr name="Group 18" id="18"/>
          <p:cNvGrpSpPr/>
          <p:nvPr/>
        </p:nvGrpSpPr>
        <p:grpSpPr>
          <a:xfrm rot="0">
            <a:off x="-42476" y="7902454"/>
            <a:ext cx="1316557" cy="1131417"/>
            <a:chOff x="0" y="0"/>
            <a:chExt cx="812800" cy="698500"/>
          </a:xfrm>
        </p:grpSpPr>
        <p:sp>
          <p:nvSpPr>
            <p:cNvPr name="Freeform 19" id="19"/>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gradFill rotWithShape="true">
              <a:gsLst>
                <a:gs pos="0">
                  <a:srgbClr val="0063D8">
                    <a:alpha val="100000"/>
                  </a:srgbClr>
                </a:gs>
                <a:gs pos="100000">
                  <a:srgbClr val="03428B">
                    <a:alpha val="100000"/>
                  </a:srgbClr>
                </a:gs>
              </a:gsLst>
              <a:lin ang="0"/>
            </a:gradFill>
          </p:spPr>
        </p:sp>
        <p:sp>
          <p:nvSpPr>
            <p:cNvPr name="TextBox 20" id="20"/>
            <p:cNvSpPr txBox="true"/>
            <p:nvPr/>
          </p:nvSpPr>
          <p:spPr>
            <a:xfrm>
              <a:off x="114300" y="-57150"/>
              <a:ext cx="584200" cy="755650"/>
            </a:xfrm>
            <a:prstGeom prst="rect">
              <a:avLst/>
            </a:prstGeom>
          </p:spPr>
          <p:txBody>
            <a:bodyPr anchor="ctr" rtlCol="false" tIns="50800" lIns="50800" bIns="50800" rIns="50800"/>
            <a:lstStyle/>
            <a:p>
              <a:pPr algn="ctr">
                <a:lnSpc>
                  <a:spcPts val="2799"/>
                </a:lnSpc>
              </a:pPr>
            </a:p>
          </p:txBody>
        </p:sp>
      </p:grpSp>
      <p:grpSp>
        <p:nvGrpSpPr>
          <p:cNvPr name="Group 21" id="21"/>
          <p:cNvGrpSpPr/>
          <p:nvPr/>
        </p:nvGrpSpPr>
        <p:grpSpPr>
          <a:xfrm rot="0">
            <a:off x="-42476" y="5769536"/>
            <a:ext cx="1316557" cy="1131417"/>
            <a:chOff x="0" y="0"/>
            <a:chExt cx="812800" cy="698500"/>
          </a:xfrm>
        </p:grpSpPr>
        <p:sp>
          <p:nvSpPr>
            <p:cNvPr name="Freeform 22" id="22"/>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gradFill rotWithShape="true">
              <a:gsLst>
                <a:gs pos="0">
                  <a:srgbClr val="0063D8">
                    <a:alpha val="100000"/>
                  </a:srgbClr>
                </a:gs>
                <a:gs pos="100000">
                  <a:srgbClr val="03428B">
                    <a:alpha val="100000"/>
                  </a:srgbClr>
                </a:gs>
              </a:gsLst>
              <a:lin ang="0"/>
            </a:gradFill>
          </p:spPr>
        </p:sp>
        <p:sp>
          <p:nvSpPr>
            <p:cNvPr name="TextBox 23" id="23"/>
            <p:cNvSpPr txBox="true"/>
            <p:nvPr/>
          </p:nvSpPr>
          <p:spPr>
            <a:xfrm>
              <a:off x="114300" y="-57150"/>
              <a:ext cx="584200" cy="755650"/>
            </a:xfrm>
            <a:prstGeom prst="rect">
              <a:avLst/>
            </a:prstGeom>
          </p:spPr>
          <p:txBody>
            <a:bodyPr anchor="ctr" rtlCol="false" tIns="50800" lIns="50800" bIns="50800" rIns="50800"/>
            <a:lstStyle/>
            <a:p>
              <a:pPr algn="ctr">
                <a:lnSpc>
                  <a:spcPts val="2799"/>
                </a:lnSpc>
              </a:pPr>
            </a:p>
          </p:txBody>
        </p:sp>
      </p:grpSp>
      <p:grpSp>
        <p:nvGrpSpPr>
          <p:cNvPr name="Group 24" id="24"/>
          <p:cNvGrpSpPr/>
          <p:nvPr/>
        </p:nvGrpSpPr>
        <p:grpSpPr>
          <a:xfrm rot="0">
            <a:off x="-42476" y="3523694"/>
            <a:ext cx="1316557" cy="1131417"/>
            <a:chOff x="0" y="0"/>
            <a:chExt cx="812800" cy="698500"/>
          </a:xfrm>
        </p:grpSpPr>
        <p:sp>
          <p:nvSpPr>
            <p:cNvPr name="Freeform 25" id="25"/>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gradFill rotWithShape="true">
              <a:gsLst>
                <a:gs pos="0">
                  <a:srgbClr val="0063D8">
                    <a:alpha val="100000"/>
                  </a:srgbClr>
                </a:gs>
                <a:gs pos="100000">
                  <a:srgbClr val="03428B">
                    <a:alpha val="100000"/>
                  </a:srgbClr>
                </a:gs>
              </a:gsLst>
              <a:lin ang="0"/>
            </a:gradFill>
          </p:spPr>
        </p:sp>
        <p:sp>
          <p:nvSpPr>
            <p:cNvPr name="TextBox 26" id="26"/>
            <p:cNvSpPr txBox="true"/>
            <p:nvPr/>
          </p:nvSpPr>
          <p:spPr>
            <a:xfrm>
              <a:off x="114300" y="-57150"/>
              <a:ext cx="584200" cy="755650"/>
            </a:xfrm>
            <a:prstGeom prst="rect">
              <a:avLst/>
            </a:prstGeom>
          </p:spPr>
          <p:txBody>
            <a:bodyPr anchor="ctr" rtlCol="false" tIns="50800" lIns="50800" bIns="50800" rIns="50800"/>
            <a:lstStyle/>
            <a:p>
              <a:pPr algn="ctr">
                <a:lnSpc>
                  <a:spcPts val="2799"/>
                </a:lnSpc>
              </a:pPr>
            </a:p>
          </p:txBody>
        </p:sp>
      </p:grpSp>
      <p:grpSp>
        <p:nvGrpSpPr>
          <p:cNvPr name="Group 27" id="27"/>
          <p:cNvGrpSpPr/>
          <p:nvPr/>
        </p:nvGrpSpPr>
        <p:grpSpPr>
          <a:xfrm rot="0">
            <a:off x="-252063" y="1275774"/>
            <a:ext cx="1316557" cy="1131417"/>
            <a:chOff x="0" y="0"/>
            <a:chExt cx="812800" cy="698500"/>
          </a:xfrm>
        </p:grpSpPr>
        <p:sp>
          <p:nvSpPr>
            <p:cNvPr name="Freeform 28" id="28"/>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gradFill rotWithShape="true">
              <a:gsLst>
                <a:gs pos="0">
                  <a:srgbClr val="0063D8">
                    <a:alpha val="100000"/>
                  </a:srgbClr>
                </a:gs>
                <a:gs pos="100000">
                  <a:srgbClr val="03428B">
                    <a:alpha val="100000"/>
                  </a:srgbClr>
                </a:gs>
              </a:gsLst>
              <a:lin ang="0"/>
            </a:gradFill>
          </p:spPr>
        </p:sp>
        <p:sp>
          <p:nvSpPr>
            <p:cNvPr name="TextBox 29" id="29"/>
            <p:cNvSpPr txBox="true"/>
            <p:nvPr/>
          </p:nvSpPr>
          <p:spPr>
            <a:xfrm>
              <a:off x="114300" y="-57150"/>
              <a:ext cx="584200" cy="755650"/>
            </a:xfrm>
            <a:prstGeom prst="rect">
              <a:avLst/>
            </a:prstGeom>
          </p:spPr>
          <p:txBody>
            <a:bodyPr anchor="ctr" rtlCol="false" tIns="50800" lIns="50800" bIns="50800" rIns="50800"/>
            <a:lstStyle/>
            <a:p>
              <a:pPr algn="ctr">
                <a:lnSpc>
                  <a:spcPts val="2799"/>
                </a:lnSpc>
              </a:pPr>
            </a:p>
          </p:txBody>
        </p:sp>
      </p:grpSp>
      <p:grpSp>
        <p:nvGrpSpPr>
          <p:cNvPr name="Group 30" id="30"/>
          <p:cNvGrpSpPr/>
          <p:nvPr/>
        </p:nvGrpSpPr>
        <p:grpSpPr>
          <a:xfrm rot="0">
            <a:off x="379098" y="9033871"/>
            <a:ext cx="1299204" cy="1116504"/>
            <a:chOff x="0" y="0"/>
            <a:chExt cx="812800" cy="698500"/>
          </a:xfrm>
        </p:grpSpPr>
        <p:sp>
          <p:nvSpPr>
            <p:cNvPr name="Freeform 31" id="31"/>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000000">
                <a:alpha val="0"/>
              </a:srgbClr>
            </a:solidFill>
            <a:ln w="19050" cap="sq">
              <a:gradFill>
                <a:gsLst>
                  <a:gs pos="0">
                    <a:srgbClr val="0063D8">
                      <a:alpha val="100000"/>
                    </a:srgbClr>
                  </a:gs>
                  <a:gs pos="100000">
                    <a:srgbClr val="03428B">
                      <a:alpha val="100000"/>
                    </a:srgbClr>
                  </a:gs>
                </a:gsLst>
                <a:lin ang="0"/>
              </a:gradFill>
              <a:prstDash val="solid"/>
              <a:miter/>
            </a:ln>
          </p:spPr>
        </p:sp>
        <p:sp>
          <p:nvSpPr>
            <p:cNvPr name="TextBox 32" id="32"/>
            <p:cNvSpPr txBox="true"/>
            <p:nvPr/>
          </p:nvSpPr>
          <p:spPr>
            <a:xfrm>
              <a:off x="114300" y="-57150"/>
              <a:ext cx="584200" cy="755650"/>
            </a:xfrm>
            <a:prstGeom prst="rect">
              <a:avLst/>
            </a:prstGeom>
          </p:spPr>
          <p:txBody>
            <a:bodyPr anchor="ctr" rtlCol="false" tIns="50800" lIns="50800" bIns="50800" rIns="50800"/>
            <a:lstStyle/>
            <a:p>
              <a:pPr algn="ctr">
                <a:lnSpc>
                  <a:spcPts val="2799"/>
                </a:lnSpc>
              </a:pPr>
            </a:p>
          </p:txBody>
        </p:sp>
      </p:grpSp>
      <p:grpSp>
        <p:nvGrpSpPr>
          <p:cNvPr name="Group 33" id="33"/>
          <p:cNvGrpSpPr/>
          <p:nvPr/>
        </p:nvGrpSpPr>
        <p:grpSpPr>
          <a:xfrm rot="0">
            <a:off x="379098" y="6785950"/>
            <a:ext cx="1299204" cy="1116504"/>
            <a:chOff x="0" y="0"/>
            <a:chExt cx="812800" cy="698500"/>
          </a:xfrm>
        </p:grpSpPr>
        <p:sp>
          <p:nvSpPr>
            <p:cNvPr name="Freeform 34" id="34"/>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000000">
                <a:alpha val="0"/>
              </a:srgbClr>
            </a:solidFill>
            <a:ln w="19050" cap="sq">
              <a:gradFill>
                <a:gsLst>
                  <a:gs pos="0">
                    <a:srgbClr val="0063D8">
                      <a:alpha val="100000"/>
                    </a:srgbClr>
                  </a:gs>
                  <a:gs pos="100000">
                    <a:srgbClr val="03428B">
                      <a:alpha val="100000"/>
                    </a:srgbClr>
                  </a:gs>
                </a:gsLst>
                <a:lin ang="0"/>
              </a:gradFill>
              <a:prstDash val="solid"/>
              <a:miter/>
            </a:ln>
          </p:spPr>
        </p:sp>
        <p:sp>
          <p:nvSpPr>
            <p:cNvPr name="TextBox 35" id="35"/>
            <p:cNvSpPr txBox="true"/>
            <p:nvPr/>
          </p:nvSpPr>
          <p:spPr>
            <a:xfrm>
              <a:off x="114300" y="-57150"/>
              <a:ext cx="584200" cy="755650"/>
            </a:xfrm>
            <a:prstGeom prst="rect">
              <a:avLst/>
            </a:prstGeom>
          </p:spPr>
          <p:txBody>
            <a:bodyPr anchor="ctr" rtlCol="false" tIns="50800" lIns="50800" bIns="50800" rIns="50800"/>
            <a:lstStyle/>
            <a:p>
              <a:pPr algn="ctr">
                <a:lnSpc>
                  <a:spcPts val="2799"/>
                </a:lnSpc>
              </a:pPr>
            </a:p>
          </p:txBody>
        </p:sp>
      </p:grpSp>
      <p:grpSp>
        <p:nvGrpSpPr>
          <p:cNvPr name="Group 36" id="36"/>
          <p:cNvGrpSpPr/>
          <p:nvPr/>
        </p:nvGrpSpPr>
        <p:grpSpPr>
          <a:xfrm rot="0">
            <a:off x="379098" y="4655111"/>
            <a:ext cx="1299204" cy="1116504"/>
            <a:chOff x="0" y="0"/>
            <a:chExt cx="812800" cy="698500"/>
          </a:xfrm>
        </p:grpSpPr>
        <p:sp>
          <p:nvSpPr>
            <p:cNvPr name="Freeform 37" id="37"/>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000000">
                <a:alpha val="0"/>
              </a:srgbClr>
            </a:solidFill>
            <a:ln w="19050" cap="sq">
              <a:gradFill>
                <a:gsLst>
                  <a:gs pos="0">
                    <a:srgbClr val="0063D8">
                      <a:alpha val="100000"/>
                    </a:srgbClr>
                  </a:gs>
                  <a:gs pos="100000">
                    <a:srgbClr val="03428B">
                      <a:alpha val="100000"/>
                    </a:srgbClr>
                  </a:gs>
                </a:gsLst>
                <a:lin ang="0"/>
              </a:gradFill>
              <a:prstDash val="solid"/>
              <a:miter/>
            </a:ln>
          </p:spPr>
        </p:sp>
        <p:sp>
          <p:nvSpPr>
            <p:cNvPr name="TextBox 38" id="38"/>
            <p:cNvSpPr txBox="true"/>
            <p:nvPr/>
          </p:nvSpPr>
          <p:spPr>
            <a:xfrm>
              <a:off x="114300" y="-57150"/>
              <a:ext cx="584200" cy="755650"/>
            </a:xfrm>
            <a:prstGeom prst="rect">
              <a:avLst/>
            </a:prstGeom>
          </p:spPr>
          <p:txBody>
            <a:bodyPr anchor="ctr" rtlCol="false" tIns="50800" lIns="50800" bIns="50800" rIns="50800"/>
            <a:lstStyle/>
            <a:p>
              <a:pPr algn="ctr">
                <a:lnSpc>
                  <a:spcPts val="2799"/>
                </a:lnSpc>
              </a:pPr>
            </a:p>
          </p:txBody>
        </p:sp>
      </p:grpSp>
      <p:grpSp>
        <p:nvGrpSpPr>
          <p:cNvPr name="Group 39" id="39"/>
          <p:cNvGrpSpPr/>
          <p:nvPr/>
        </p:nvGrpSpPr>
        <p:grpSpPr>
          <a:xfrm rot="0">
            <a:off x="145677" y="2407190"/>
            <a:ext cx="1299204" cy="1116504"/>
            <a:chOff x="0" y="0"/>
            <a:chExt cx="812800" cy="698500"/>
          </a:xfrm>
        </p:grpSpPr>
        <p:sp>
          <p:nvSpPr>
            <p:cNvPr name="Freeform 40" id="40"/>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000000">
                <a:alpha val="0"/>
              </a:srgbClr>
            </a:solidFill>
            <a:ln w="19050" cap="sq">
              <a:gradFill>
                <a:gsLst>
                  <a:gs pos="0">
                    <a:srgbClr val="0063D8">
                      <a:alpha val="100000"/>
                    </a:srgbClr>
                  </a:gs>
                  <a:gs pos="100000">
                    <a:srgbClr val="03428B">
                      <a:alpha val="100000"/>
                    </a:srgbClr>
                  </a:gs>
                </a:gsLst>
                <a:lin ang="0"/>
              </a:gradFill>
              <a:prstDash val="solid"/>
              <a:miter/>
            </a:ln>
          </p:spPr>
        </p:sp>
        <p:sp>
          <p:nvSpPr>
            <p:cNvPr name="TextBox 41" id="41"/>
            <p:cNvSpPr txBox="true"/>
            <p:nvPr/>
          </p:nvSpPr>
          <p:spPr>
            <a:xfrm>
              <a:off x="114300" y="-57150"/>
              <a:ext cx="584200" cy="755650"/>
            </a:xfrm>
            <a:prstGeom prst="rect">
              <a:avLst/>
            </a:prstGeom>
          </p:spPr>
          <p:txBody>
            <a:bodyPr anchor="ctr" rtlCol="false" tIns="50800" lIns="50800" bIns="50800" rIns="50800"/>
            <a:lstStyle/>
            <a:p>
              <a:pPr algn="ctr">
                <a:lnSpc>
                  <a:spcPts val="2799"/>
                </a:lnSpc>
              </a:pPr>
            </a:p>
          </p:txBody>
        </p:sp>
      </p:grpSp>
      <p:sp>
        <p:nvSpPr>
          <p:cNvPr name="Freeform 42" id="42"/>
          <p:cNvSpPr/>
          <p:nvPr/>
        </p:nvSpPr>
        <p:spPr>
          <a:xfrm flipH="false" flipV="false" rot="0">
            <a:off x="5923626" y="486605"/>
            <a:ext cx="6383290" cy="9506374"/>
          </a:xfrm>
          <a:custGeom>
            <a:avLst/>
            <a:gdLst/>
            <a:ahLst/>
            <a:cxnLst/>
            <a:rect r="r" b="b" t="t" l="l"/>
            <a:pathLst>
              <a:path h="9506374" w="6383290">
                <a:moveTo>
                  <a:pt x="0" y="0"/>
                </a:moveTo>
                <a:lnTo>
                  <a:pt x="6383290" y="0"/>
                </a:lnTo>
                <a:lnTo>
                  <a:pt x="6383290" y="9506374"/>
                </a:lnTo>
                <a:lnTo>
                  <a:pt x="0" y="9506374"/>
                </a:lnTo>
                <a:lnTo>
                  <a:pt x="0" y="0"/>
                </a:lnTo>
                <a:close/>
              </a:path>
            </a:pathLst>
          </a:custGeom>
          <a:blipFill>
            <a:blip r:embed="rId3"/>
            <a:stretch>
              <a:fillRect l="0" t="-1400" r="0" b="0"/>
            </a:stretch>
          </a:blipFill>
        </p:spPr>
      </p:sp>
      <p:sp>
        <p:nvSpPr>
          <p:cNvPr name="TextBox 43" id="43"/>
          <p:cNvSpPr txBox="true"/>
          <p:nvPr/>
        </p:nvSpPr>
        <p:spPr>
          <a:xfrm rot="0">
            <a:off x="1693964" y="477080"/>
            <a:ext cx="2220873" cy="323215"/>
          </a:xfrm>
          <a:prstGeom prst="rect">
            <a:avLst/>
          </a:prstGeom>
        </p:spPr>
        <p:txBody>
          <a:bodyPr anchor="t" rtlCol="false" tIns="0" lIns="0" bIns="0" rIns="0">
            <a:spAutoFit/>
          </a:bodyPr>
          <a:lstStyle/>
          <a:p>
            <a:pPr algn="ctr">
              <a:lnSpc>
                <a:spcPts val="2659"/>
              </a:lnSpc>
              <a:spcBef>
                <a:spcPct val="0"/>
              </a:spcBef>
            </a:pPr>
            <a:r>
              <a:rPr lang="en-US" sz="1899">
                <a:solidFill>
                  <a:srgbClr val="000000"/>
                </a:solidFill>
                <a:latin typeface="Canva Sans"/>
                <a:ea typeface="Canva Sans"/>
                <a:cs typeface="Canva Sans"/>
                <a:sym typeface="Canva Sans"/>
              </a:rPr>
              <a:t>THE FLOW SYSTEM</a:t>
            </a:r>
          </a:p>
        </p:txBody>
      </p:sp>
      <p:sp>
        <p:nvSpPr>
          <p:cNvPr name="TextBox 44" id="44"/>
          <p:cNvSpPr txBox="true"/>
          <p:nvPr/>
        </p:nvSpPr>
        <p:spPr>
          <a:xfrm rot="0">
            <a:off x="1121644" y="760685"/>
            <a:ext cx="4554771" cy="738353"/>
          </a:xfrm>
          <a:prstGeom prst="rect">
            <a:avLst/>
          </a:prstGeom>
        </p:spPr>
        <p:txBody>
          <a:bodyPr anchor="t" rtlCol="false" tIns="0" lIns="0" bIns="0" rIns="0">
            <a:spAutoFit/>
          </a:bodyPr>
          <a:lstStyle/>
          <a:p>
            <a:pPr algn="ctr">
              <a:lnSpc>
                <a:spcPts val="6022"/>
              </a:lnSpc>
              <a:spcBef>
                <a:spcPct val="0"/>
              </a:spcBef>
            </a:pPr>
            <a:r>
              <a:rPr lang="en-US" sz="4301">
                <a:solidFill>
                  <a:srgbClr val="FFFFFF"/>
                </a:solidFill>
                <a:latin typeface="Canva Sans Bold"/>
                <a:ea typeface="Canva Sans Bold"/>
                <a:cs typeface="Canva Sans Bold"/>
                <a:sym typeface="Canva Sans Bold"/>
              </a:rPr>
              <a:t>FLOW CHART</a:t>
            </a:r>
          </a:p>
        </p:txBody>
      </p:sp>
      <p:grpSp>
        <p:nvGrpSpPr>
          <p:cNvPr name="Group 45" id="45"/>
          <p:cNvGrpSpPr/>
          <p:nvPr/>
        </p:nvGrpSpPr>
        <p:grpSpPr>
          <a:xfrm rot="0">
            <a:off x="14842597" y="-915923"/>
            <a:ext cx="4516498" cy="3881366"/>
            <a:chOff x="0" y="0"/>
            <a:chExt cx="812800" cy="698500"/>
          </a:xfrm>
        </p:grpSpPr>
        <p:sp>
          <p:nvSpPr>
            <p:cNvPr name="Freeform 46" id="46"/>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000000">
                <a:alpha val="0"/>
              </a:srgbClr>
            </a:solidFill>
            <a:ln w="514350" cap="sq">
              <a:gradFill>
                <a:gsLst>
                  <a:gs pos="0">
                    <a:srgbClr val="0063D8">
                      <a:alpha val="63000"/>
                    </a:srgbClr>
                  </a:gs>
                  <a:gs pos="100000">
                    <a:srgbClr val="03428B">
                      <a:alpha val="63000"/>
                    </a:srgbClr>
                  </a:gs>
                </a:gsLst>
                <a:lin ang="0"/>
              </a:gradFill>
              <a:prstDash val="solid"/>
              <a:miter/>
            </a:ln>
          </p:spPr>
        </p:sp>
        <p:sp>
          <p:nvSpPr>
            <p:cNvPr name="TextBox 47" id="47"/>
            <p:cNvSpPr txBox="true"/>
            <p:nvPr/>
          </p:nvSpPr>
          <p:spPr>
            <a:xfrm>
              <a:off x="114300" y="-66675"/>
              <a:ext cx="584200" cy="765175"/>
            </a:xfrm>
            <a:prstGeom prst="rect">
              <a:avLst/>
            </a:prstGeom>
          </p:spPr>
          <p:txBody>
            <a:bodyPr anchor="ctr" rtlCol="false" tIns="50800" lIns="50800" bIns="50800" rIns="50800"/>
            <a:lstStyle/>
            <a:p>
              <a:pPr algn="ctr">
                <a:lnSpc>
                  <a:spcPts val="2800"/>
                </a:lnSpc>
              </a:pPr>
            </a:p>
            <a:p>
              <a:pPr algn="ctr">
                <a:lnSpc>
                  <a:spcPts val="2800"/>
                </a:lnSpc>
              </a:pPr>
            </a:p>
          </p:txBody>
        </p:sp>
      </p:grpSp>
      <p:grpSp>
        <p:nvGrpSpPr>
          <p:cNvPr name="Group 48" id="48"/>
          <p:cNvGrpSpPr/>
          <p:nvPr/>
        </p:nvGrpSpPr>
        <p:grpSpPr>
          <a:xfrm rot="0">
            <a:off x="13526039" y="3683686"/>
            <a:ext cx="1316557" cy="1131417"/>
            <a:chOff x="0" y="0"/>
            <a:chExt cx="812800" cy="698500"/>
          </a:xfrm>
        </p:grpSpPr>
        <p:sp>
          <p:nvSpPr>
            <p:cNvPr name="Freeform 49" id="49"/>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gradFill rotWithShape="true">
              <a:gsLst>
                <a:gs pos="0">
                  <a:srgbClr val="0063D8">
                    <a:alpha val="100000"/>
                  </a:srgbClr>
                </a:gs>
                <a:gs pos="100000">
                  <a:srgbClr val="03428B">
                    <a:alpha val="100000"/>
                  </a:srgbClr>
                </a:gs>
              </a:gsLst>
              <a:lin ang="0"/>
            </a:gradFill>
          </p:spPr>
        </p:sp>
        <p:sp>
          <p:nvSpPr>
            <p:cNvPr name="TextBox 50" id="50"/>
            <p:cNvSpPr txBox="true"/>
            <p:nvPr/>
          </p:nvSpPr>
          <p:spPr>
            <a:xfrm>
              <a:off x="114300" y="-57150"/>
              <a:ext cx="584200" cy="755650"/>
            </a:xfrm>
            <a:prstGeom prst="rect">
              <a:avLst/>
            </a:prstGeom>
          </p:spPr>
          <p:txBody>
            <a:bodyPr anchor="ctr" rtlCol="false" tIns="50800" lIns="50800" bIns="50800" rIns="50800"/>
            <a:lstStyle/>
            <a:p>
              <a:pPr algn="ctr">
                <a:lnSpc>
                  <a:spcPts val="2799"/>
                </a:lnSpc>
              </a:pPr>
            </a:p>
          </p:txBody>
        </p:sp>
      </p:grpSp>
      <p:grpSp>
        <p:nvGrpSpPr>
          <p:cNvPr name="Group 51" id="51"/>
          <p:cNvGrpSpPr/>
          <p:nvPr/>
        </p:nvGrpSpPr>
        <p:grpSpPr>
          <a:xfrm rot="0">
            <a:off x="15025719" y="4815103"/>
            <a:ext cx="1299204" cy="1116504"/>
            <a:chOff x="0" y="0"/>
            <a:chExt cx="812800" cy="698500"/>
          </a:xfrm>
        </p:grpSpPr>
        <p:sp>
          <p:nvSpPr>
            <p:cNvPr name="Freeform 52" id="52"/>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000000">
                <a:alpha val="0"/>
              </a:srgbClr>
            </a:solidFill>
            <a:ln w="19050" cap="sq">
              <a:gradFill>
                <a:gsLst>
                  <a:gs pos="0">
                    <a:srgbClr val="0063D8">
                      <a:alpha val="100000"/>
                    </a:srgbClr>
                  </a:gs>
                  <a:gs pos="100000">
                    <a:srgbClr val="03428B">
                      <a:alpha val="100000"/>
                    </a:srgbClr>
                  </a:gs>
                </a:gsLst>
                <a:lin ang="0"/>
              </a:gradFill>
              <a:prstDash val="solid"/>
              <a:miter/>
            </a:ln>
          </p:spPr>
        </p:sp>
        <p:sp>
          <p:nvSpPr>
            <p:cNvPr name="TextBox 53" id="53"/>
            <p:cNvSpPr txBox="true"/>
            <p:nvPr/>
          </p:nvSpPr>
          <p:spPr>
            <a:xfrm>
              <a:off x="114300" y="-57150"/>
              <a:ext cx="584200" cy="755650"/>
            </a:xfrm>
            <a:prstGeom prst="rect">
              <a:avLst/>
            </a:prstGeom>
          </p:spPr>
          <p:txBody>
            <a:bodyPr anchor="ctr" rtlCol="false" tIns="50800" lIns="50800" bIns="50800" rIns="50800"/>
            <a:lstStyle/>
            <a:p>
              <a:pPr algn="ctr">
                <a:lnSpc>
                  <a:spcPts val="2799"/>
                </a:lnSpc>
              </a:pPr>
            </a:p>
          </p:txBody>
        </p:sp>
      </p:grpSp>
      <p:grpSp>
        <p:nvGrpSpPr>
          <p:cNvPr name="Group 54" id="54"/>
          <p:cNvGrpSpPr/>
          <p:nvPr/>
        </p:nvGrpSpPr>
        <p:grpSpPr>
          <a:xfrm rot="0">
            <a:off x="12325966" y="8427258"/>
            <a:ext cx="5737605" cy="3774853"/>
            <a:chOff x="0" y="0"/>
            <a:chExt cx="1061688" cy="698500"/>
          </a:xfrm>
        </p:grpSpPr>
        <p:sp>
          <p:nvSpPr>
            <p:cNvPr name="Freeform 55" id="55"/>
            <p:cNvSpPr/>
            <p:nvPr/>
          </p:nvSpPr>
          <p:spPr>
            <a:xfrm flipH="false" flipV="false" rot="0">
              <a:off x="0" y="0"/>
              <a:ext cx="1061688" cy="698500"/>
            </a:xfrm>
            <a:custGeom>
              <a:avLst/>
              <a:gdLst/>
              <a:ahLst/>
              <a:cxnLst/>
              <a:rect r="r" b="b" t="t" l="l"/>
              <a:pathLst>
                <a:path h="698500" w="1061688">
                  <a:moveTo>
                    <a:pt x="1061688" y="349250"/>
                  </a:moveTo>
                  <a:lnTo>
                    <a:pt x="858488" y="698500"/>
                  </a:lnTo>
                  <a:lnTo>
                    <a:pt x="203200" y="698500"/>
                  </a:lnTo>
                  <a:lnTo>
                    <a:pt x="0" y="349250"/>
                  </a:lnTo>
                  <a:lnTo>
                    <a:pt x="203200" y="0"/>
                  </a:lnTo>
                  <a:lnTo>
                    <a:pt x="858488" y="0"/>
                  </a:lnTo>
                  <a:lnTo>
                    <a:pt x="1061688" y="349250"/>
                  </a:lnTo>
                  <a:close/>
                </a:path>
              </a:pathLst>
            </a:custGeom>
            <a:solidFill>
              <a:srgbClr val="000000">
                <a:alpha val="0"/>
              </a:srgbClr>
            </a:solidFill>
            <a:ln w="514350" cap="sq">
              <a:gradFill>
                <a:gsLst>
                  <a:gs pos="0">
                    <a:srgbClr val="0063D8">
                      <a:alpha val="63000"/>
                    </a:srgbClr>
                  </a:gs>
                  <a:gs pos="100000">
                    <a:srgbClr val="03428B">
                      <a:alpha val="63000"/>
                    </a:srgbClr>
                  </a:gs>
                </a:gsLst>
                <a:lin ang="0"/>
              </a:gradFill>
              <a:prstDash val="solid"/>
              <a:miter/>
            </a:ln>
          </p:spPr>
        </p:sp>
        <p:sp>
          <p:nvSpPr>
            <p:cNvPr name="TextBox 56" id="56"/>
            <p:cNvSpPr txBox="true"/>
            <p:nvPr/>
          </p:nvSpPr>
          <p:spPr>
            <a:xfrm>
              <a:off x="114300" y="-66675"/>
              <a:ext cx="833088" cy="765175"/>
            </a:xfrm>
            <a:prstGeom prst="rect">
              <a:avLst/>
            </a:prstGeom>
          </p:spPr>
          <p:txBody>
            <a:bodyPr anchor="ctr" rtlCol="false" tIns="50800" lIns="50800" bIns="50800" rIns="50800"/>
            <a:lstStyle/>
            <a:p>
              <a:pPr algn="ctr">
                <a:lnSpc>
                  <a:spcPts val="2800"/>
                </a:lnSpc>
              </a:pPr>
            </a:p>
          </p:txBody>
        </p:sp>
      </p:grpSp>
      <p:grpSp>
        <p:nvGrpSpPr>
          <p:cNvPr name="Group 57" id="57"/>
          <p:cNvGrpSpPr/>
          <p:nvPr/>
        </p:nvGrpSpPr>
        <p:grpSpPr>
          <a:xfrm rot="0">
            <a:off x="5914101" y="500447"/>
            <a:ext cx="6383290" cy="9478690"/>
            <a:chOff x="0" y="0"/>
            <a:chExt cx="1681196" cy="2496445"/>
          </a:xfrm>
        </p:grpSpPr>
        <p:sp>
          <p:nvSpPr>
            <p:cNvPr name="Freeform 58" id="58"/>
            <p:cNvSpPr/>
            <p:nvPr/>
          </p:nvSpPr>
          <p:spPr>
            <a:xfrm flipH="false" flipV="false" rot="0">
              <a:off x="0" y="0"/>
              <a:ext cx="1681196" cy="2496445"/>
            </a:xfrm>
            <a:custGeom>
              <a:avLst/>
              <a:gdLst/>
              <a:ahLst/>
              <a:cxnLst/>
              <a:rect r="r" b="b" t="t" l="l"/>
              <a:pathLst>
                <a:path h="2496445" w="1681196">
                  <a:moveTo>
                    <a:pt x="0" y="0"/>
                  </a:moveTo>
                  <a:lnTo>
                    <a:pt x="1681196" y="0"/>
                  </a:lnTo>
                  <a:lnTo>
                    <a:pt x="1681196" y="2496445"/>
                  </a:lnTo>
                  <a:lnTo>
                    <a:pt x="0" y="2496445"/>
                  </a:lnTo>
                  <a:close/>
                </a:path>
              </a:pathLst>
            </a:custGeom>
            <a:solidFill>
              <a:srgbClr val="000000">
                <a:alpha val="0"/>
              </a:srgbClr>
            </a:solidFill>
            <a:ln w="123825" cap="sq">
              <a:gradFill>
                <a:gsLst>
                  <a:gs pos="0">
                    <a:srgbClr val="FF2BC4">
                      <a:alpha val="100000"/>
                    </a:srgbClr>
                  </a:gs>
                  <a:gs pos="100000">
                    <a:srgbClr val="5500FF">
                      <a:alpha val="100000"/>
                    </a:srgbClr>
                  </a:gs>
                </a:gsLst>
                <a:lin ang="2700000"/>
              </a:gradFill>
              <a:prstDash val="solid"/>
              <a:miter/>
            </a:ln>
          </p:spPr>
        </p:sp>
        <p:sp>
          <p:nvSpPr>
            <p:cNvPr name="TextBox 59" id="59"/>
            <p:cNvSpPr txBox="true"/>
            <p:nvPr/>
          </p:nvSpPr>
          <p:spPr>
            <a:xfrm>
              <a:off x="0" y="-38100"/>
              <a:ext cx="1681196" cy="2534545"/>
            </a:xfrm>
            <a:prstGeom prst="rect">
              <a:avLst/>
            </a:prstGeom>
          </p:spPr>
          <p:txBody>
            <a:bodyPr anchor="ctr" rtlCol="false" tIns="50800" lIns="50800" bIns="50800" rIns="50800"/>
            <a:lstStyle/>
            <a:p>
              <a:pPr algn="ctr">
                <a:lnSpc>
                  <a:spcPts val="2659"/>
                </a:lnSpc>
              </a:pPr>
            </a:p>
          </p:txBody>
        </p:sp>
      </p:gr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10053D"/>
        </a:solidFill>
      </p:bgPr>
    </p:bg>
    <p:spTree>
      <p:nvGrpSpPr>
        <p:cNvPr id="1" name=""/>
        <p:cNvGrpSpPr/>
        <p:nvPr/>
      </p:nvGrpSpPr>
      <p:grpSpPr>
        <a:xfrm>
          <a:off x="0" y="0"/>
          <a:ext cx="0" cy="0"/>
          <a:chOff x="0" y="0"/>
          <a:chExt cx="0" cy="0"/>
        </a:xfrm>
      </p:grpSpPr>
      <p:sp>
        <p:nvSpPr>
          <p:cNvPr name="Freeform 2" id="2"/>
          <p:cNvSpPr/>
          <p:nvPr/>
        </p:nvSpPr>
        <p:spPr>
          <a:xfrm flipH="false" flipV="false" rot="0">
            <a:off x="12708290" y="-3086100"/>
            <a:ext cx="8229600" cy="8229600"/>
          </a:xfrm>
          <a:custGeom>
            <a:avLst/>
            <a:gdLst/>
            <a:ahLst/>
            <a:cxnLst/>
            <a:rect r="r" b="b" t="t" l="l"/>
            <a:pathLst>
              <a:path h="8229600" w="8229600">
                <a:moveTo>
                  <a:pt x="0" y="0"/>
                </a:moveTo>
                <a:lnTo>
                  <a:pt x="8229600" y="0"/>
                </a:lnTo>
                <a:lnTo>
                  <a:pt x="8229600" y="8229600"/>
                </a:lnTo>
                <a:lnTo>
                  <a:pt x="0" y="8229600"/>
                </a:lnTo>
                <a:lnTo>
                  <a:pt x="0" y="0"/>
                </a:lnTo>
                <a:close/>
              </a:path>
            </a:pathLst>
          </a:custGeom>
          <a:blipFill>
            <a:blip r:embed="rId2">
              <a:alphaModFix amt="36000"/>
            </a:blip>
            <a:stretch>
              <a:fillRect l="0" t="0" r="0" b="0"/>
            </a:stretch>
          </a:blipFill>
        </p:spPr>
      </p:sp>
      <p:sp>
        <p:nvSpPr>
          <p:cNvPr name="Freeform 3" id="3"/>
          <p:cNvSpPr/>
          <p:nvPr/>
        </p:nvSpPr>
        <p:spPr>
          <a:xfrm flipH="false" flipV="false" rot="0">
            <a:off x="-2484392" y="6367692"/>
            <a:ext cx="5781216" cy="5781216"/>
          </a:xfrm>
          <a:custGeom>
            <a:avLst/>
            <a:gdLst/>
            <a:ahLst/>
            <a:cxnLst/>
            <a:rect r="r" b="b" t="t" l="l"/>
            <a:pathLst>
              <a:path h="5781216" w="5781216">
                <a:moveTo>
                  <a:pt x="0" y="0"/>
                </a:moveTo>
                <a:lnTo>
                  <a:pt x="5781216" y="0"/>
                </a:lnTo>
                <a:lnTo>
                  <a:pt x="5781216" y="5781216"/>
                </a:lnTo>
                <a:lnTo>
                  <a:pt x="0" y="5781216"/>
                </a:lnTo>
                <a:lnTo>
                  <a:pt x="0" y="0"/>
                </a:lnTo>
                <a:close/>
              </a:path>
            </a:pathLst>
          </a:custGeom>
          <a:blipFill>
            <a:blip r:embed="rId2">
              <a:alphaModFix amt="36000"/>
            </a:blip>
            <a:stretch>
              <a:fillRect l="0" t="0" r="0" b="0"/>
            </a:stretch>
          </a:blipFill>
        </p:spPr>
      </p:sp>
      <p:grpSp>
        <p:nvGrpSpPr>
          <p:cNvPr name="Group 4" id="4"/>
          <p:cNvGrpSpPr/>
          <p:nvPr/>
        </p:nvGrpSpPr>
        <p:grpSpPr>
          <a:xfrm rot="0">
            <a:off x="17293116" y="565634"/>
            <a:ext cx="397367" cy="28996"/>
            <a:chOff x="0" y="0"/>
            <a:chExt cx="128243" cy="9358"/>
          </a:xfrm>
        </p:grpSpPr>
        <p:sp>
          <p:nvSpPr>
            <p:cNvPr name="Freeform 5" id="5"/>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gradFill rotWithShape="true">
              <a:gsLst>
                <a:gs pos="0">
                  <a:srgbClr val="FF2BC4">
                    <a:alpha val="100000"/>
                  </a:srgbClr>
                </a:gs>
                <a:gs pos="100000">
                  <a:srgbClr val="5500FF">
                    <a:alpha val="100000"/>
                  </a:srgbClr>
                </a:gs>
              </a:gsLst>
              <a:lin ang="2700000"/>
            </a:gradFill>
          </p:spPr>
        </p:sp>
        <p:sp>
          <p:nvSpPr>
            <p:cNvPr name="TextBox 6" id="6"/>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grpSp>
        <p:nvGrpSpPr>
          <p:cNvPr name="Group 7" id="7"/>
          <p:cNvGrpSpPr/>
          <p:nvPr/>
        </p:nvGrpSpPr>
        <p:grpSpPr>
          <a:xfrm rot="0">
            <a:off x="17293116" y="657737"/>
            <a:ext cx="397367" cy="28996"/>
            <a:chOff x="0" y="0"/>
            <a:chExt cx="128243" cy="9358"/>
          </a:xfrm>
        </p:grpSpPr>
        <p:sp>
          <p:nvSpPr>
            <p:cNvPr name="Freeform 8" id="8"/>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gradFill rotWithShape="true">
              <a:gsLst>
                <a:gs pos="0">
                  <a:srgbClr val="FF2BC4">
                    <a:alpha val="100000"/>
                  </a:srgbClr>
                </a:gs>
                <a:gs pos="100000">
                  <a:srgbClr val="5500FF">
                    <a:alpha val="100000"/>
                  </a:srgbClr>
                </a:gs>
              </a:gsLst>
              <a:lin ang="2700000"/>
            </a:gradFill>
          </p:spPr>
        </p:sp>
        <p:sp>
          <p:nvSpPr>
            <p:cNvPr name="TextBox 9" id="9"/>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grpSp>
        <p:nvGrpSpPr>
          <p:cNvPr name="Group 10" id="10"/>
          <p:cNvGrpSpPr/>
          <p:nvPr/>
        </p:nvGrpSpPr>
        <p:grpSpPr>
          <a:xfrm rot="0">
            <a:off x="17839141" y="8809441"/>
            <a:ext cx="448859" cy="448859"/>
            <a:chOff x="0" y="0"/>
            <a:chExt cx="118218" cy="118218"/>
          </a:xfrm>
        </p:grpSpPr>
        <p:sp>
          <p:nvSpPr>
            <p:cNvPr name="Freeform 11" id="11"/>
            <p:cNvSpPr/>
            <p:nvPr/>
          </p:nvSpPr>
          <p:spPr>
            <a:xfrm flipH="false" flipV="false" rot="0">
              <a:off x="0" y="0"/>
              <a:ext cx="118218" cy="118218"/>
            </a:xfrm>
            <a:custGeom>
              <a:avLst/>
              <a:gdLst/>
              <a:ahLst/>
              <a:cxnLst/>
              <a:rect r="r" b="b" t="t" l="l"/>
              <a:pathLst>
                <a:path h="118218" w="118218">
                  <a:moveTo>
                    <a:pt x="0" y="0"/>
                  </a:moveTo>
                  <a:lnTo>
                    <a:pt x="118218" y="0"/>
                  </a:lnTo>
                  <a:lnTo>
                    <a:pt x="118218" y="118218"/>
                  </a:lnTo>
                  <a:lnTo>
                    <a:pt x="0" y="118218"/>
                  </a:lnTo>
                  <a:close/>
                </a:path>
              </a:pathLst>
            </a:custGeom>
            <a:gradFill rotWithShape="true">
              <a:gsLst>
                <a:gs pos="0">
                  <a:srgbClr val="FF2BC4">
                    <a:alpha val="100000"/>
                  </a:srgbClr>
                </a:gs>
                <a:gs pos="100000">
                  <a:srgbClr val="5500FF">
                    <a:alpha val="100000"/>
                  </a:srgbClr>
                </a:gs>
              </a:gsLst>
              <a:lin ang="2700000"/>
            </a:gradFill>
          </p:spPr>
        </p:sp>
        <p:sp>
          <p:nvSpPr>
            <p:cNvPr name="TextBox 12" id="12"/>
            <p:cNvSpPr txBox="true"/>
            <p:nvPr/>
          </p:nvSpPr>
          <p:spPr>
            <a:xfrm>
              <a:off x="0" y="-38100"/>
              <a:ext cx="118218" cy="156318"/>
            </a:xfrm>
            <a:prstGeom prst="rect">
              <a:avLst/>
            </a:prstGeom>
          </p:spPr>
          <p:txBody>
            <a:bodyPr anchor="ctr" rtlCol="false" tIns="50800" lIns="50800" bIns="50800" rIns="50800"/>
            <a:lstStyle/>
            <a:p>
              <a:pPr algn="ctr">
                <a:lnSpc>
                  <a:spcPts val="2659"/>
                </a:lnSpc>
              </a:pPr>
            </a:p>
          </p:txBody>
        </p:sp>
      </p:grpSp>
      <p:grpSp>
        <p:nvGrpSpPr>
          <p:cNvPr name="Group 13" id="13"/>
          <p:cNvGrpSpPr/>
          <p:nvPr/>
        </p:nvGrpSpPr>
        <p:grpSpPr>
          <a:xfrm rot="0">
            <a:off x="17839141" y="8360583"/>
            <a:ext cx="448859" cy="448859"/>
            <a:chOff x="0" y="0"/>
            <a:chExt cx="118218" cy="118218"/>
          </a:xfrm>
        </p:grpSpPr>
        <p:sp>
          <p:nvSpPr>
            <p:cNvPr name="Freeform 14" id="14"/>
            <p:cNvSpPr/>
            <p:nvPr/>
          </p:nvSpPr>
          <p:spPr>
            <a:xfrm flipH="false" flipV="false" rot="0">
              <a:off x="0" y="0"/>
              <a:ext cx="118218" cy="118218"/>
            </a:xfrm>
            <a:custGeom>
              <a:avLst/>
              <a:gdLst/>
              <a:ahLst/>
              <a:cxnLst/>
              <a:rect r="r" b="b" t="t" l="l"/>
              <a:pathLst>
                <a:path h="118218" w="118218">
                  <a:moveTo>
                    <a:pt x="0" y="0"/>
                  </a:moveTo>
                  <a:lnTo>
                    <a:pt x="118218" y="0"/>
                  </a:lnTo>
                  <a:lnTo>
                    <a:pt x="118218" y="118218"/>
                  </a:lnTo>
                  <a:lnTo>
                    <a:pt x="0" y="118218"/>
                  </a:lnTo>
                  <a:close/>
                </a:path>
              </a:pathLst>
            </a:custGeom>
            <a:solidFill>
              <a:srgbClr val="FFFFFF">
                <a:alpha val="19608"/>
              </a:srgbClr>
            </a:solidFill>
          </p:spPr>
        </p:sp>
        <p:sp>
          <p:nvSpPr>
            <p:cNvPr name="TextBox 15" id="15"/>
            <p:cNvSpPr txBox="true"/>
            <p:nvPr/>
          </p:nvSpPr>
          <p:spPr>
            <a:xfrm>
              <a:off x="0" y="-38100"/>
              <a:ext cx="118218" cy="156318"/>
            </a:xfrm>
            <a:prstGeom prst="rect">
              <a:avLst/>
            </a:prstGeom>
          </p:spPr>
          <p:txBody>
            <a:bodyPr anchor="ctr" rtlCol="false" tIns="50800" lIns="50800" bIns="50800" rIns="50800"/>
            <a:lstStyle/>
            <a:p>
              <a:pPr algn="ctr">
                <a:lnSpc>
                  <a:spcPts val="2659"/>
                </a:lnSpc>
              </a:pPr>
            </a:p>
          </p:txBody>
        </p:sp>
      </p:grpSp>
      <p:sp>
        <p:nvSpPr>
          <p:cNvPr name="Freeform 16" id="16"/>
          <p:cNvSpPr/>
          <p:nvPr/>
        </p:nvSpPr>
        <p:spPr>
          <a:xfrm flipH="false" flipV="false" rot="0">
            <a:off x="7540859" y="1076325"/>
            <a:ext cx="2156324" cy="2156324"/>
          </a:xfrm>
          <a:custGeom>
            <a:avLst/>
            <a:gdLst/>
            <a:ahLst/>
            <a:cxnLst/>
            <a:rect r="r" b="b" t="t" l="l"/>
            <a:pathLst>
              <a:path h="2156324" w="2156324">
                <a:moveTo>
                  <a:pt x="0" y="0"/>
                </a:moveTo>
                <a:lnTo>
                  <a:pt x="2156324" y="0"/>
                </a:lnTo>
                <a:lnTo>
                  <a:pt x="2156324" y="2156324"/>
                </a:lnTo>
                <a:lnTo>
                  <a:pt x="0" y="2156324"/>
                </a:lnTo>
                <a:lnTo>
                  <a:pt x="0" y="0"/>
                </a:lnTo>
                <a:close/>
              </a:path>
            </a:pathLst>
          </a:custGeom>
          <a:blipFill>
            <a:blip r:embed="rId2"/>
            <a:stretch>
              <a:fillRect l="0" t="0" r="0" b="0"/>
            </a:stretch>
          </a:blipFill>
        </p:spPr>
      </p:sp>
      <p:sp>
        <p:nvSpPr>
          <p:cNvPr name="Freeform 17" id="17"/>
          <p:cNvSpPr/>
          <p:nvPr/>
        </p:nvSpPr>
        <p:spPr>
          <a:xfrm flipH="false" flipV="false" rot="0">
            <a:off x="8391493" y="7101976"/>
            <a:ext cx="2156324" cy="2156324"/>
          </a:xfrm>
          <a:custGeom>
            <a:avLst/>
            <a:gdLst/>
            <a:ahLst/>
            <a:cxnLst/>
            <a:rect r="r" b="b" t="t" l="l"/>
            <a:pathLst>
              <a:path h="2156324" w="2156324">
                <a:moveTo>
                  <a:pt x="0" y="0"/>
                </a:moveTo>
                <a:lnTo>
                  <a:pt x="2156324" y="0"/>
                </a:lnTo>
                <a:lnTo>
                  <a:pt x="2156324" y="2156324"/>
                </a:lnTo>
                <a:lnTo>
                  <a:pt x="0" y="2156324"/>
                </a:lnTo>
                <a:lnTo>
                  <a:pt x="0" y="0"/>
                </a:lnTo>
                <a:close/>
              </a:path>
            </a:pathLst>
          </a:custGeom>
          <a:blipFill>
            <a:blip r:embed="rId2"/>
            <a:stretch>
              <a:fillRect l="0" t="0" r="0" b="0"/>
            </a:stretch>
          </a:blipFill>
        </p:spPr>
      </p:sp>
      <p:grpSp>
        <p:nvGrpSpPr>
          <p:cNvPr name="Group 18" id="18"/>
          <p:cNvGrpSpPr/>
          <p:nvPr/>
        </p:nvGrpSpPr>
        <p:grpSpPr>
          <a:xfrm rot="0">
            <a:off x="9951071" y="1028700"/>
            <a:ext cx="1193492" cy="47625"/>
            <a:chOff x="0" y="0"/>
            <a:chExt cx="314335" cy="12543"/>
          </a:xfrm>
        </p:grpSpPr>
        <p:sp>
          <p:nvSpPr>
            <p:cNvPr name="Freeform 19" id="19"/>
            <p:cNvSpPr/>
            <p:nvPr/>
          </p:nvSpPr>
          <p:spPr>
            <a:xfrm flipH="false" flipV="false" rot="0">
              <a:off x="0" y="0"/>
              <a:ext cx="314335" cy="12543"/>
            </a:xfrm>
            <a:custGeom>
              <a:avLst/>
              <a:gdLst/>
              <a:ahLst/>
              <a:cxnLst/>
              <a:rect r="r" b="b" t="t" l="l"/>
              <a:pathLst>
                <a:path h="12543" w="314335">
                  <a:moveTo>
                    <a:pt x="0" y="0"/>
                  </a:moveTo>
                  <a:lnTo>
                    <a:pt x="314335" y="0"/>
                  </a:lnTo>
                  <a:lnTo>
                    <a:pt x="314335" y="12543"/>
                  </a:lnTo>
                  <a:lnTo>
                    <a:pt x="0" y="12543"/>
                  </a:lnTo>
                  <a:close/>
                </a:path>
              </a:pathLst>
            </a:custGeom>
            <a:gradFill rotWithShape="true">
              <a:gsLst>
                <a:gs pos="0">
                  <a:srgbClr val="FF2BC4">
                    <a:alpha val="100000"/>
                  </a:srgbClr>
                </a:gs>
                <a:gs pos="100000">
                  <a:srgbClr val="5500FF">
                    <a:alpha val="100000"/>
                  </a:srgbClr>
                </a:gs>
              </a:gsLst>
              <a:lin ang="2700000"/>
            </a:gradFill>
          </p:spPr>
        </p:sp>
        <p:sp>
          <p:nvSpPr>
            <p:cNvPr name="TextBox 20" id="20"/>
            <p:cNvSpPr txBox="true"/>
            <p:nvPr/>
          </p:nvSpPr>
          <p:spPr>
            <a:xfrm>
              <a:off x="0" y="-38100"/>
              <a:ext cx="314335" cy="50643"/>
            </a:xfrm>
            <a:prstGeom prst="rect">
              <a:avLst/>
            </a:prstGeom>
          </p:spPr>
          <p:txBody>
            <a:bodyPr anchor="ctr" rtlCol="false" tIns="50800" lIns="50800" bIns="50800" rIns="50800"/>
            <a:lstStyle/>
            <a:p>
              <a:pPr algn="ctr">
                <a:lnSpc>
                  <a:spcPts val="2659"/>
                </a:lnSpc>
              </a:pPr>
            </a:p>
          </p:txBody>
        </p:sp>
      </p:grpSp>
      <p:sp>
        <p:nvSpPr>
          <p:cNvPr name="Freeform 21" id="21"/>
          <p:cNvSpPr/>
          <p:nvPr/>
        </p:nvSpPr>
        <p:spPr>
          <a:xfrm flipH="false" flipV="false" rot="0">
            <a:off x="406216" y="3232649"/>
            <a:ext cx="10297878" cy="5394611"/>
          </a:xfrm>
          <a:custGeom>
            <a:avLst/>
            <a:gdLst/>
            <a:ahLst/>
            <a:cxnLst/>
            <a:rect r="r" b="b" t="t" l="l"/>
            <a:pathLst>
              <a:path h="5394611" w="10297878">
                <a:moveTo>
                  <a:pt x="0" y="0"/>
                </a:moveTo>
                <a:lnTo>
                  <a:pt x="10297877" y="0"/>
                </a:lnTo>
                <a:lnTo>
                  <a:pt x="10297877" y="5394611"/>
                </a:lnTo>
                <a:lnTo>
                  <a:pt x="0" y="5394611"/>
                </a:lnTo>
                <a:lnTo>
                  <a:pt x="0" y="0"/>
                </a:lnTo>
                <a:close/>
              </a:path>
            </a:pathLst>
          </a:custGeom>
          <a:blipFill>
            <a:blip r:embed="rId3"/>
            <a:stretch>
              <a:fillRect l="0" t="0" r="-19343" b="-2138"/>
            </a:stretch>
          </a:blipFill>
        </p:spPr>
      </p:sp>
      <p:sp>
        <p:nvSpPr>
          <p:cNvPr name="TextBox 22" id="22"/>
          <p:cNvSpPr txBox="true"/>
          <p:nvPr/>
        </p:nvSpPr>
        <p:spPr>
          <a:xfrm rot="0">
            <a:off x="9946321" y="1260849"/>
            <a:ext cx="7545478" cy="622933"/>
          </a:xfrm>
          <a:prstGeom prst="rect">
            <a:avLst/>
          </a:prstGeom>
        </p:spPr>
        <p:txBody>
          <a:bodyPr anchor="t" rtlCol="false" tIns="0" lIns="0" bIns="0" rIns="0">
            <a:spAutoFit/>
          </a:bodyPr>
          <a:lstStyle/>
          <a:p>
            <a:pPr algn="l">
              <a:lnSpc>
                <a:spcPts val="5040"/>
              </a:lnSpc>
              <a:spcBef>
                <a:spcPct val="0"/>
              </a:spcBef>
            </a:pPr>
            <a:r>
              <a:rPr lang="en-US" sz="3600">
                <a:solidFill>
                  <a:srgbClr val="FFFFFF"/>
                </a:solidFill>
                <a:latin typeface="TT Supermolot Neue Expanded Bold"/>
                <a:ea typeface="TT Supermolot Neue Expanded Bold"/>
                <a:cs typeface="TT Supermolot Neue Expanded Bold"/>
                <a:sym typeface="TT Supermolot Neue Expanded Bold"/>
              </a:rPr>
              <a:t>HARDWARE REQUIREMENTS</a:t>
            </a:r>
          </a:p>
        </p:txBody>
      </p:sp>
      <p:sp>
        <p:nvSpPr>
          <p:cNvPr name="TextBox 23" id="23"/>
          <p:cNvSpPr txBox="true"/>
          <p:nvPr/>
        </p:nvSpPr>
        <p:spPr>
          <a:xfrm rot="0">
            <a:off x="11747980" y="2921758"/>
            <a:ext cx="4890999" cy="5806573"/>
          </a:xfrm>
          <a:prstGeom prst="rect">
            <a:avLst/>
          </a:prstGeom>
        </p:spPr>
        <p:txBody>
          <a:bodyPr anchor="t" rtlCol="false" tIns="0" lIns="0" bIns="0" rIns="0">
            <a:spAutoFit/>
          </a:bodyPr>
          <a:lstStyle/>
          <a:p>
            <a:pPr algn="l" marL="593499" indent="-296749" lvl="1">
              <a:lnSpc>
                <a:spcPts val="3848"/>
              </a:lnSpc>
              <a:buFont typeface="Arial"/>
              <a:buChar char="•"/>
            </a:pPr>
            <a:r>
              <a:rPr lang="en-US" sz="2748">
                <a:solidFill>
                  <a:srgbClr val="FFFFFF"/>
                </a:solidFill>
                <a:latin typeface="Canva Sans"/>
                <a:ea typeface="Canva Sans"/>
                <a:cs typeface="Canva Sans"/>
                <a:sym typeface="Canva Sans"/>
              </a:rPr>
              <a:t>Arduino Board</a:t>
            </a:r>
          </a:p>
          <a:p>
            <a:pPr algn="l" marL="593499" indent="-296749" lvl="1">
              <a:lnSpc>
                <a:spcPts val="3848"/>
              </a:lnSpc>
              <a:buFont typeface="Arial"/>
              <a:buChar char="•"/>
            </a:pPr>
            <a:r>
              <a:rPr lang="en-US" sz="2748">
                <a:solidFill>
                  <a:srgbClr val="FFFFFF"/>
                </a:solidFill>
                <a:latin typeface="Canva Sans"/>
                <a:ea typeface="Canva Sans"/>
                <a:cs typeface="Canva Sans"/>
                <a:sym typeface="Canva Sans"/>
              </a:rPr>
              <a:t>Motor drivers</a:t>
            </a:r>
          </a:p>
          <a:p>
            <a:pPr algn="l" marL="593499" indent="-296749" lvl="1">
              <a:lnSpc>
                <a:spcPts val="3848"/>
              </a:lnSpc>
              <a:buFont typeface="Arial"/>
              <a:buChar char="•"/>
            </a:pPr>
            <a:r>
              <a:rPr lang="en-US" sz="2748">
                <a:solidFill>
                  <a:srgbClr val="FFFFFF"/>
                </a:solidFill>
                <a:latin typeface="Canva Sans"/>
                <a:ea typeface="Canva Sans"/>
                <a:cs typeface="Canva Sans"/>
                <a:sym typeface="Canva Sans"/>
              </a:rPr>
              <a:t>DC Motors</a:t>
            </a:r>
          </a:p>
          <a:p>
            <a:pPr algn="l" marL="593499" indent="-296749" lvl="1">
              <a:lnSpc>
                <a:spcPts val="3848"/>
              </a:lnSpc>
              <a:buFont typeface="Arial"/>
              <a:buChar char="•"/>
            </a:pPr>
            <a:r>
              <a:rPr lang="en-US" sz="2748">
                <a:solidFill>
                  <a:srgbClr val="FFFFFF"/>
                </a:solidFill>
                <a:latin typeface="Canva Sans"/>
                <a:ea typeface="Canva Sans"/>
                <a:cs typeface="Canva Sans"/>
                <a:sym typeface="Canva Sans"/>
              </a:rPr>
              <a:t>Motor wheels</a:t>
            </a:r>
          </a:p>
          <a:p>
            <a:pPr algn="l" marL="593499" indent="-296749" lvl="1">
              <a:lnSpc>
                <a:spcPts val="3848"/>
              </a:lnSpc>
              <a:buFont typeface="Arial"/>
              <a:buChar char="•"/>
            </a:pPr>
            <a:r>
              <a:rPr lang="en-US" sz="2748">
                <a:solidFill>
                  <a:srgbClr val="FFFFFF"/>
                </a:solidFill>
                <a:latin typeface="Canva Sans"/>
                <a:ea typeface="Canva Sans"/>
                <a:cs typeface="Canva Sans"/>
                <a:sym typeface="Canva Sans"/>
              </a:rPr>
              <a:t>Bluetooth Module</a:t>
            </a:r>
          </a:p>
          <a:p>
            <a:pPr algn="l" marL="593499" indent="-296749" lvl="1">
              <a:lnSpc>
                <a:spcPts val="3848"/>
              </a:lnSpc>
              <a:buFont typeface="Arial"/>
              <a:buChar char="•"/>
            </a:pPr>
            <a:r>
              <a:rPr lang="en-US" sz="2748">
                <a:solidFill>
                  <a:srgbClr val="FFFFFF"/>
                </a:solidFill>
                <a:latin typeface="Canva Sans"/>
                <a:ea typeface="Canva Sans"/>
                <a:cs typeface="Canva Sans"/>
                <a:sym typeface="Canva Sans"/>
              </a:rPr>
              <a:t>Weight Sensor </a:t>
            </a:r>
          </a:p>
          <a:p>
            <a:pPr algn="l" marL="593499" indent="-296749" lvl="1">
              <a:lnSpc>
                <a:spcPts val="3848"/>
              </a:lnSpc>
              <a:buFont typeface="Arial"/>
              <a:buChar char="•"/>
            </a:pPr>
            <a:r>
              <a:rPr lang="en-US" sz="2748">
                <a:solidFill>
                  <a:srgbClr val="FFFFFF"/>
                </a:solidFill>
                <a:latin typeface="Canva Sans"/>
                <a:ea typeface="Canva Sans"/>
                <a:cs typeface="Canva Sans"/>
                <a:sym typeface="Canva Sans"/>
              </a:rPr>
              <a:t>Ultrasonic sensor</a:t>
            </a:r>
          </a:p>
          <a:p>
            <a:pPr algn="l" marL="593499" indent="-296749" lvl="1">
              <a:lnSpc>
                <a:spcPts val="3848"/>
              </a:lnSpc>
              <a:buFont typeface="Arial"/>
              <a:buChar char="•"/>
            </a:pPr>
            <a:r>
              <a:rPr lang="en-US" sz="2748">
                <a:solidFill>
                  <a:srgbClr val="FFFFFF"/>
                </a:solidFill>
                <a:latin typeface="Canva Sans"/>
                <a:ea typeface="Canva Sans"/>
                <a:cs typeface="Canva Sans"/>
                <a:sym typeface="Canva Sans"/>
              </a:rPr>
              <a:t>Battery Power Supply</a:t>
            </a:r>
          </a:p>
          <a:p>
            <a:pPr algn="l">
              <a:lnSpc>
                <a:spcPts val="3848"/>
              </a:lnSpc>
            </a:pPr>
          </a:p>
          <a:p>
            <a:pPr algn="ctr">
              <a:lnSpc>
                <a:spcPts val="3848"/>
              </a:lnSpc>
              <a:spcBef>
                <a:spcPct val="0"/>
              </a:spcBef>
            </a:pPr>
          </a:p>
          <a:p>
            <a:pPr algn="ctr">
              <a:lnSpc>
                <a:spcPts val="3848"/>
              </a:lnSpc>
              <a:spcBef>
                <a:spcPct val="0"/>
              </a:spcBef>
            </a:pPr>
          </a:p>
          <a:p>
            <a:pPr algn="ctr">
              <a:lnSpc>
                <a:spcPts val="3848"/>
              </a:lnSpc>
              <a:spcBef>
                <a:spcPct val="0"/>
              </a:spcBef>
            </a:pPr>
          </a:p>
        </p:txBody>
      </p:sp>
      <p:grpSp>
        <p:nvGrpSpPr>
          <p:cNvPr name="Group 24" id="24"/>
          <p:cNvGrpSpPr/>
          <p:nvPr/>
        </p:nvGrpSpPr>
        <p:grpSpPr>
          <a:xfrm rot="0">
            <a:off x="-451710" y="-911983"/>
            <a:ext cx="4516498" cy="3881366"/>
            <a:chOff x="0" y="0"/>
            <a:chExt cx="812800" cy="698500"/>
          </a:xfrm>
        </p:grpSpPr>
        <p:sp>
          <p:nvSpPr>
            <p:cNvPr name="Freeform 25" id="25"/>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000000">
                <a:alpha val="0"/>
              </a:srgbClr>
            </a:solidFill>
            <a:ln w="514350" cap="sq">
              <a:gradFill>
                <a:gsLst>
                  <a:gs pos="0">
                    <a:srgbClr val="0063D8">
                      <a:alpha val="63000"/>
                    </a:srgbClr>
                  </a:gs>
                  <a:gs pos="100000">
                    <a:srgbClr val="03428B">
                      <a:alpha val="63000"/>
                    </a:srgbClr>
                  </a:gs>
                </a:gsLst>
                <a:lin ang="0"/>
              </a:gradFill>
              <a:prstDash val="solid"/>
              <a:miter/>
            </a:ln>
          </p:spPr>
        </p:sp>
        <p:sp>
          <p:nvSpPr>
            <p:cNvPr name="TextBox 26" id="26"/>
            <p:cNvSpPr txBox="true"/>
            <p:nvPr/>
          </p:nvSpPr>
          <p:spPr>
            <a:xfrm>
              <a:off x="114300" y="-66675"/>
              <a:ext cx="584200" cy="765175"/>
            </a:xfrm>
            <a:prstGeom prst="rect">
              <a:avLst/>
            </a:prstGeom>
          </p:spPr>
          <p:txBody>
            <a:bodyPr anchor="ctr" rtlCol="false" tIns="50800" lIns="50800" bIns="50800" rIns="50800"/>
            <a:lstStyle/>
            <a:p>
              <a:pPr algn="ctr">
                <a:lnSpc>
                  <a:spcPts val="2800"/>
                </a:lnSpc>
              </a:pPr>
            </a:p>
          </p:txBody>
        </p:sp>
      </p:grpSp>
      <p:grpSp>
        <p:nvGrpSpPr>
          <p:cNvPr name="Group 27" id="27"/>
          <p:cNvGrpSpPr/>
          <p:nvPr/>
        </p:nvGrpSpPr>
        <p:grpSpPr>
          <a:xfrm rot="0">
            <a:off x="14784689" y="7418281"/>
            <a:ext cx="4949223" cy="4253238"/>
            <a:chOff x="0" y="0"/>
            <a:chExt cx="812800" cy="698500"/>
          </a:xfrm>
        </p:grpSpPr>
        <p:sp>
          <p:nvSpPr>
            <p:cNvPr name="Freeform 28" id="28"/>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000000">
                <a:alpha val="0"/>
              </a:srgbClr>
            </a:solidFill>
            <a:ln w="514350" cap="sq">
              <a:gradFill>
                <a:gsLst>
                  <a:gs pos="0">
                    <a:srgbClr val="0063D8">
                      <a:alpha val="63000"/>
                    </a:srgbClr>
                  </a:gs>
                  <a:gs pos="100000">
                    <a:srgbClr val="03428B">
                      <a:alpha val="63000"/>
                    </a:srgbClr>
                  </a:gs>
                </a:gsLst>
                <a:lin ang="0"/>
              </a:gradFill>
              <a:prstDash val="solid"/>
              <a:miter/>
            </a:ln>
          </p:spPr>
        </p:sp>
        <p:sp>
          <p:nvSpPr>
            <p:cNvPr name="TextBox 29" id="29"/>
            <p:cNvSpPr txBox="true"/>
            <p:nvPr/>
          </p:nvSpPr>
          <p:spPr>
            <a:xfrm>
              <a:off x="114300" y="-66675"/>
              <a:ext cx="584200" cy="765175"/>
            </a:xfrm>
            <a:prstGeom prst="rect">
              <a:avLst/>
            </a:prstGeom>
          </p:spPr>
          <p:txBody>
            <a:bodyPr anchor="ctr" rtlCol="false" tIns="50800" lIns="50800" bIns="50800" rIns="50800"/>
            <a:lstStyle/>
            <a:p>
              <a:pPr algn="ctr">
                <a:lnSpc>
                  <a:spcPts val="2800"/>
                </a:lnSpc>
              </a:pPr>
            </a:p>
          </p:txBody>
        </p:sp>
      </p:grpSp>
      <p:grpSp>
        <p:nvGrpSpPr>
          <p:cNvPr name="Group 30" id="30"/>
          <p:cNvGrpSpPr/>
          <p:nvPr/>
        </p:nvGrpSpPr>
        <p:grpSpPr>
          <a:xfrm rot="0">
            <a:off x="3731414" y="1076325"/>
            <a:ext cx="1316557" cy="1131417"/>
            <a:chOff x="0" y="0"/>
            <a:chExt cx="812800" cy="698500"/>
          </a:xfrm>
        </p:grpSpPr>
        <p:sp>
          <p:nvSpPr>
            <p:cNvPr name="Freeform 31" id="31"/>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gradFill rotWithShape="true">
              <a:gsLst>
                <a:gs pos="0">
                  <a:srgbClr val="0063D8">
                    <a:alpha val="100000"/>
                  </a:srgbClr>
                </a:gs>
                <a:gs pos="100000">
                  <a:srgbClr val="03428B">
                    <a:alpha val="100000"/>
                  </a:srgbClr>
                </a:gs>
              </a:gsLst>
              <a:lin ang="0"/>
            </a:gradFill>
          </p:spPr>
        </p:sp>
        <p:sp>
          <p:nvSpPr>
            <p:cNvPr name="TextBox 32" id="32"/>
            <p:cNvSpPr txBox="true"/>
            <p:nvPr/>
          </p:nvSpPr>
          <p:spPr>
            <a:xfrm>
              <a:off x="114300" y="-57150"/>
              <a:ext cx="584200" cy="755650"/>
            </a:xfrm>
            <a:prstGeom prst="rect">
              <a:avLst/>
            </a:prstGeom>
          </p:spPr>
          <p:txBody>
            <a:bodyPr anchor="ctr" rtlCol="false" tIns="50800" lIns="50800" bIns="50800" rIns="50800"/>
            <a:lstStyle/>
            <a:p>
              <a:pPr algn="ctr">
                <a:lnSpc>
                  <a:spcPts val="2799"/>
                </a:lnSpc>
              </a:pPr>
            </a:p>
          </p:txBody>
        </p:sp>
      </p:grpSp>
      <p:grpSp>
        <p:nvGrpSpPr>
          <p:cNvPr name="Group 33" id="33"/>
          <p:cNvGrpSpPr/>
          <p:nvPr/>
        </p:nvGrpSpPr>
        <p:grpSpPr>
          <a:xfrm rot="0">
            <a:off x="4722528" y="1642033"/>
            <a:ext cx="1299204" cy="1116504"/>
            <a:chOff x="0" y="0"/>
            <a:chExt cx="812800" cy="698500"/>
          </a:xfrm>
        </p:grpSpPr>
        <p:sp>
          <p:nvSpPr>
            <p:cNvPr name="Freeform 34" id="34"/>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000000">
                <a:alpha val="0"/>
              </a:srgbClr>
            </a:solidFill>
            <a:ln w="19050" cap="sq">
              <a:gradFill>
                <a:gsLst>
                  <a:gs pos="0">
                    <a:srgbClr val="0063D8">
                      <a:alpha val="100000"/>
                    </a:srgbClr>
                  </a:gs>
                  <a:gs pos="100000">
                    <a:srgbClr val="03428B">
                      <a:alpha val="100000"/>
                    </a:srgbClr>
                  </a:gs>
                </a:gsLst>
                <a:lin ang="0"/>
              </a:gradFill>
              <a:prstDash val="solid"/>
              <a:miter/>
            </a:ln>
          </p:spPr>
        </p:sp>
        <p:sp>
          <p:nvSpPr>
            <p:cNvPr name="TextBox 35" id="35"/>
            <p:cNvSpPr txBox="true"/>
            <p:nvPr/>
          </p:nvSpPr>
          <p:spPr>
            <a:xfrm>
              <a:off x="114300" y="-57150"/>
              <a:ext cx="584200" cy="755650"/>
            </a:xfrm>
            <a:prstGeom prst="rect">
              <a:avLst/>
            </a:prstGeom>
          </p:spPr>
          <p:txBody>
            <a:bodyPr anchor="ctr" rtlCol="false" tIns="50800" lIns="50800" bIns="50800" rIns="50800"/>
            <a:lstStyle/>
            <a:p>
              <a:pPr algn="ctr">
                <a:lnSpc>
                  <a:spcPts val="2799"/>
                </a:lnSpc>
              </a:pPr>
            </a:p>
          </p:txBody>
        </p:sp>
      </p:grpSp>
      <p:grpSp>
        <p:nvGrpSpPr>
          <p:cNvPr name="Group 36" id="36"/>
          <p:cNvGrpSpPr/>
          <p:nvPr/>
        </p:nvGrpSpPr>
        <p:grpSpPr>
          <a:xfrm rot="0">
            <a:off x="406216" y="3190401"/>
            <a:ext cx="10297878" cy="5394611"/>
            <a:chOff x="0" y="0"/>
            <a:chExt cx="2712198" cy="1420803"/>
          </a:xfrm>
        </p:grpSpPr>
        <p:sp>
          <p:nvSpPr>
            <p:cNvPr name="Freeform 37" id="37"/>
            <p:cNvSpPr/>
            <p:nvPr/>
          </p:nvSpPr>
          <p:spPr>
            <a:xfrm flipH="false" flipV="false" rot="0">
              <a:off x="0" y="0"/>
              <a:ext cx="2712198" cy="1420803"/>
            </a:xfrm>
            <a:custGeom>
              <a:avLst/>
              <a:gdLst/>
              <a:ahLst/>
              <a:cxnLst/>
              <a:rect r="r" b="b" t="t" l="l"/>
              <a:pathLst>
                <a:path h="1420803" w="2712198">
                  <a:moveTo>
                    <a:pt x="0" y="0"/>
                  </a:moveTo>
                  <a:lnTo>
                    <a:pt x="2712198" y="0"/>
                  </a:lnTo>
                  <a:lnTo>
                    <a:pt x="2712198" y="1420803"/>
                  </a:lnTo>
                  <a:lnTo>
                    <a:pt x="0" y="1420803"/>
                  </a:lnTo>
                  <a:close/>
                </a:path>
              </a:pathLst>
            </a:custGeom>
            <a:solidFill>
              <a:srgbClr val="000000">
                <a:alpha val="0"/>
              </a:srgbClr>
            </a:solidFill>
            <a:ln w="38100" cap="sq">
              <a:gradFill>
                <a:gsLst>
                  <a:gs pos="0">
                    <a:srgbClr val="FF2BC4">
                      <a:alpha val="100000"/>
                    </a:srgbClr>
                  </a:gs>
                  <a:gs pos="100000">
                    <a:srgbClr val="5500FF">
                      <a:alpha val="100000"/>
                    </a:srgbClr>
                  </a:gs>
                </a:gsLst>
                <a:lin ang="2700000"/>
              </a:gradFill>
              <a:prstDash val="solid"/>
              <a:miter/>
            </a:ln>
          </p:spPr>
        </p:sp>
        <p:sp>
          <p:nvSpPr>
            <p:cNvPr name="TextBox 38" id="38"/>
            <p:cNvSpPr txBox="true"/>
            <p:nvPr/>
          </p:nvSpPr>
          <p:spPr>
            <a:xfrm>
              <a:off x="0" y="-38100"/>
              <a:ext cx="2712198" cy="1458903"/>
            </a:xfrm>
            <a:prstGeom prst="rect">
              <a:avLst/>
            </a:prstGeom>
          </p:spPr>
          <p:txBody>
            <a:bodyPr anchor="ctr" rtlCol="false" tIns="50800" lIns="50800" bIns="50800" rIns="50800"/>
            <a:lstStyle/>
            <a:p>
              <a:pPr algn="ctr">
                <a:lnSpc>
                  <a:spcPts val="2659"/>
                </a:lnSpc>
              </a:pPr>
            </a:p>
          </p:txBody>
        </p:sp>
      </p:gr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10053D"/>
        </a:solidFill>
      </p:bgPr>
    </p:bg>
    <p:spTree>
      <p:nvGrpSpPr>
        <p:cNvPr id="1" name=""/>
        <p:cNvGrpSpPr/>
        <p:nvPr/>
      </p:nvGrpSpPr>
      <p:grpSpPr>
        <a:xfrm>
          <a:off x="0" y="0"/>
          <a:ext cx="0" cy="0"/>
          <a:chOff x="0" y="0"/>
          <a:chExt cx="0" cy="0"/>
        </a:xfrm>
      </p:grpSpPr>
      <p:sp>
        <p:nvSpPr>
          <p:cNvPr name="Freeform 2" id="2"/>
          <p:cNvSpPr/>
          <p:nvPr/>
        </p:nvSpPr>
        <p:spPr>
          <a:xfrm flipH="false" flipV="false" rot="0">
            <a:off x="13948771" y="-1960313"/>
            <a:ext cx="8229600" cy="8229600"/>
          </a:xfrm>
          <a:custGeom>
            <a:avLst/>
            <a:gdLst/>
            <a:ahLst/>
            <a:cxnLst/>
            <a:rect r="r" b="b" t="t" l="l"/>
            <a:pathLst>
              <a:path h="8229600" w="8229600">
                <a:moveTo>
                  <a:pt x="0" y="0"/>
                </a:moveTo>
                <a:lnTo>
                  <a:pt x="8229600" y="0"/>
                </a:lnTo>
                <a:lnTo>
                  <a:pt x="8229600" y="8229600"/>
                </a:lnTo>
                <a:lnTo>
                  <a:pt x="0" y="8229600"/>
                </a:lnTo>
                <a:lnTo>
                  <a:pt x="0" y="0"/>
                </a:lnTo>
                <a:close/>
              </a:path>
            </a:pathLst>
          </a:custGeom>
          <a:blipFill>
            <a:blip r:embed="rId2">
              <a:alphaModFix amt="36000"/>
            </a:blip>
            <a:stretch>
              <a:fillRect l="0" t="0" r="0" b="0"/>
            </a:stretch>
          </a:blipFill>
        </p:spPr>
      </p:sp>
      <p:sp>
        <p:nvSpPr>
          <p:cNvPr name="Freeform 3" id="3"/>
          <p:cNvSpPr/>
          <p:nvPr/>
        </p:nvSpPr>
        <p:spPr>
          <a:xfrm flipH="false" flipV="false" rot="0">
            <a:off x="-2484392" y="6367692"/>
            <a:ext cx="5781216" cy="5781216"/>
          </a:xfrm>
          <a:custGeom>
            <a:avLst/>
            <a:gdLst/>
            <a:ahLst/>
            <a:cxnLst/>
            <a:rect r="r" b="b" t="t" l="l"/>
            <a:pathLst>
              <a:path h="5781216" w="5781216">
                <a:moveTo>
                  <a:pt x="0" y="0"/>
                </a:moveTo>
                <a:lnTo>
                  <a:pt x="5781216" y="0"/>
                </a:lnTo>
                <a:lnTo>
                  <a:pt x="5781216" y="5781216"/>
                </a:lnTo>
                <a:lnTo>
                  <a:pt x="0" y="5781216"/>
                </a:lnTo>
                <a:lnTo>
                  <a:pt x="0" y="0"/>
                </a:lnTo>
                <a:close/>
              </a:path>
            </a:pathLst>
          </a:custGeom>
          <a:blipFill>
            <a:blip r:embed="rId2">
              <a:alphaModFix amt="36000"/>
            </a:blip>
            <a:stretch>
              <a:fillRect l="0" t="0" r="0" b="0"/>
            </a:stretch>
          </a:blipFill>
        </p:spPr>
      </p:sp>
      <p:grpSp>
        <p:nvGrpSpPr>
          <p:cNvPr name="Group 4" id="4"/>
          <p:cNvGrpSpPr/>
          <p:nvPr/>
        </p:nvGrpSpPr>
        <p:grpSpPr>
          <a:xfrm rot="0">
            <a:off x="17293116" y="565634"/>
            <a:ext cx="397367" cy="28996"/>
            <a:chOff x="0" y="0"/>
            <a:chExt cx="128243" cy="9358"/>
          </a:xfrm>
        </p:grpSpPr>
        <p:sp>
          <p:nvSpPr>
            <p:cNvPr name="Freeform 5" id="5"/>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gradFill rotWithShape="true">
              <a:gsLst>
                <a:gs pos="0">
                  <a:srgbClr val="FF2BC4">
                    <a:alpha val="100000"/>
                  </a:srgbClr>
                </a:gs>
                <a:gs pos="100000">
                  <a:srgbClr val="5500FF">
                    <a:alpha val="100000"/>
                  </a:srgbClr>
                </a:gs>
              </a:gsLst>
              <a:lin ang="2700000"/>
            </a:gradFill>
          </p:spPr>
        </p:sp>
        <p:sp>
          <p:nvSpPr>
            <p:cNvPr name="TextBox 6" id="6"/>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grpSp>
        <p:nvGrpSpPr>
          <p:cNvPr name="Group 7" id="7"/>
          <p:cNvGrpSpPr/>
          <p:nvPr/>
        </p:nvGrpSpPr>
        <p:grpSpPr>
          <a:xfrm rot="0">
            <a:off x="17293116" y="657737"/>
            <a:ext cx="397367" cy="28996"/>
            <a:chOff x="0" y="0"/>
            <a:chExt cx="128243" cy="9358"/>
          </a:xfrm>
        </p:grpSpPr>
        <p:sp>
          <p:nvSpPr>
            <p:cNvPr name="Freeform 8" id="8"/>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gradFill rotWithShape="true">
              <a:gsLst>
                <a:gs pos="0">
                  <a:srgbClr val="FF2BC4">
                    <a:alpha val="100000"/>
                  </a:srgbClr>
                </a:gs>
                <a:gs pos="100000">
                  <a:srgbClr val="5500FF">
                    <a:alpha val="100000"/>
                  </a:srgbClr>
                </a:gs>
              </a:gsLst>
              <a:lin ang="2700000"/>
            </a:gradFill>
          </p:spPr>
        </p:sp>
        <p:sp>
          <p:nvSpPr>
            <p:cNvPr name="TextBox 9" id="9"/>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grpSp>
        <p:nvGrpSpPr>
          <p:cNvPr name="Group 10" id="10"/>
          <p:cNvGrpSpPr/>
          <p:nvPr/>
        </p:nvGrpSpPr>
        <p:grpSpPr>
          <a:xfrm rot="0">
            <a:off x="17839141" y="8809441"/>
            <a:ext cx="448859" cy="448859"/>
            <a:chOff x="0" y="0"/>
            <a:chExt cx="118218" cy="118218"/>
          </a:xfrm>
        </p:grpSpPr>
        <p:sp>
          <p:nvSpPr>
            <p:cNvPr name="Freeform 11" id="11"/>
            <p:cNvSpPr/>
            <p:nvPr/>
          </p:nvSpPr>
          <p:spPr>
            <a:xfrm flipH="false" flipV="false" rot="0">
              <a:off x="0" y="0"/>
              <a:ext cx="118218" cy="118218"/>
            </a:xfrm>
            <a:custGeom>
              <a:avLst/>
              <a:gdLst/>
              <a:ahLst/>
              <a:cxnLst/>
              <a:rect r="r" b="b" t="t" l="l"/>
              <a:pathLst>
                <a:path h="118218" w="118218">
                  <a:moveTo>
                    <a:pt x="0" y="0"/>
                  </a:moveTo>
                  <a:lnTo>
                    <a:pt x="118218" y="0"/>
                  </a:lnTo>
                  <a:lnTo>
                    <a:pt x="118218" y="118218"/>
                  </a:lnTo>
                  <a:lnTo>
                    <a:pt x="0" y="118218"/>
                  </a:lnTo>
                  <a:close/>
                </a:path>
              </a:pathLst>
            </a:custGeom>
            <a:gradFill rotWithShape="true">
              <a:gsLst>
                <a:gs pos="0">
                  <a:srgbClr val="FF2BC4">
                    <a:alpha val="100000"/>
                  </a:srgbClr>
                </a:gs>
                <a:gs pos="100000">
                  <a:srgbClr val="5500FF">
                    <a:alpha val="100000"/>
                  </a:srgbClr>
                </a:gs>
              </a:gsLst>
              <a:lin ang="2700000"/>
            </a:gradFill>
          </p:spPr>
        </p:sp>
        <p:sp>
          <p:nvSpPr>
            <p:cNvPr name="TextBox 12" id="12"/>
            <p:cNvSpPr txBox="true"/>
            <p:nvPr/>
          </p:nvSpPr>
          <p:spPr>
            <a:xfrm>
              <a:off x="0" y="-38100"/>
              <a:ext cx="118218" cy="156318"/>
            </a:xfrm>
            <a:prstGeom prst="rect">
              <a:avLst/>
            </a:prstGeom>
          </p:spPr>
          <p:txBody>
            <a:bodyPr anchor="ctr" rtlCol="false" tIns="50800" lIns="50800" bIns="50800" rIns="50800"/>
            <a:lstStyle/>
            <a:p>
              <a:pPr algn="ctr">
                <a:lnSpc>
                  <a:spcPts val="2659"/>
                </a:lnSpc>
              </a:pPr>
            </a:p>
          </p:txBody>
        </p:sp>
      </p:grpSp>
      <p:grpSp>
        <p:nvGrpSpPr>
          <p:cNvPr name="Group 13" id="13"/>
          <p:cNvGrpSpPr/>
          <p:nvPr/>
        </p:nvGrpSpPr>
        <p:grpSpPr>
          <a:xfrm rot="0">
            <a:off x="17839141" y="8360583"/>
            <a:ext cx="448859" cy="448859"/>
            <a:chOff x="0" y="0"/>
            <a:chExt cx="118218" cy="118218"/>
          </a:xfrm>
        </p:grpSpPr>
        <p:sp>
          <p:nvSpPr>
            <p:cNvPr name="Freeform 14" id="14"/>
            <p:cNvSpPr/>
            <p:nvPr/>
          </p:nvSpPr>
          <p:spPr>
            <a:xfrm flipH="false" flipV="false" rot="0">
              <a:off x="0" y="0"/>
              <a:ext cx="118218" cy="118218"/>
            </a:xfrm>
            <a:custGeom>
              <a:avLst/>
              <a:gdLst/>
              <a:ahLst/>
              <a:cxnLst/>
              <a:rect r="r" b="b" t="t" l="l"/>
              <a:pathLst>
                <a:path h="118218" w="118218">
                  <a:moveTo>
                    <a:pt x="0" y="0"/>
                  </a:moveTo>
                  <a:lnTo>
                    <a:pt x="118218" y="0"/>
                  </a:lnTo>
                  <a:lnTo>
                    <a:pt x="118218" y="118218"/>
                  </a:lnTo>
                  <a:lnTo>
                    <a:pt x="0" y="118218"/>
                  </a:lnTo>
                  <a:close/>
                </a:path>
              </a:pathLst>
            </a:custGeom>
            <a:solidFill>
              <a:srgbClr val="FFFFFF">
                <a:alpha val="19608"/>
              </a:srgbClr>
            </a:solidFill>
          </p:spPr>
        </p:sp>
        <p:sp>
          <p:nvSpPr>
            <p:cNvPr name="TextBox 15" id="15"/>
            <p:cNvSpPr txBox="true"/>
            <p:nvPr/>
          </p:nvSpPr>
          <p:spPr>
            <a:xfrm>
              <a:off x="0" y="-38100"/>
              <a:ext cx="118218" cy="156318"/>
            </a:xfrm>
            <a:prstGeom prst="rect">
              <a:avLst/>
            </a:prstGeom>
          </p:spPr>
          <p:txBody>
            <a:bodyPr anchor="ctr" rtlCol="false" tIns="50800" lIns="50800" bIns="50800" rIns="50800"/>
            <a:lstStyle/>
            <a:p>
              <a:pPr algn="ctr">
                <a:lnSpc>
                  <a:spcPts val="2659"/>
                </a:lnSpc>
              </a:pPr>
            </a:p>
          </p:txBody>
        </p:sp>
      </p:grpSp>
      <p:sp>
        <p:nvSpPr>
          <p:cNvPr name="Freeform 16" id="16"/>
          <p:cNvSpPr/>
          <p:nvPr/>
        </p:nvSpPr>
        <p:spPr>
          <a:xfrm flipH="false" flipV="false" rot="0">
            <a:off x="7540859" y="1076325"/>
            <a:ext cx="2156324" cy="2156324"/>
          </a:xfrm>
          <a:custGeom>
            <a:avLst/>
            <a:gdLst/>
            <a:ahLst/>
            <a:cxnLst/>
            <a:rect r="r" b="b" t="t" l="l"/>
            <a:pathLst>
              <a:path h="2156324" w="2156324">
                <a:moveTo>
                  <a:pt x="0" y="0"/>
                </a:moveTo>
                <a:lnTo>
                  <a:pt x="2156324" y="0"/>
                </a:lnTo>
                <a:lnTo>
                  <a:pt x="2156324" y="2156324"/>
                </a:lnTo>
                <a:lnTo>
                  <a:pt x="0" y="2156324"/>
                </a:lnTo>
                <a:lnTo>
                  <a:pt x="0" y="0"/>
                </a:lnTo>
                <a:close/>
              </a:path>
            </a:pathLst>
          </a:custGeom>
          <a:blipFill>
            <a:blip r:embed="rId2"/>
            <a:stretch>
              <a:fillRect l="0" t="0" r="0" b="0"/>
            </a:stretch>
          </a:blipFill>
        </p:spPr>
      </p:sp>
      <p:sp>
        <p:nvSpPr>
          <p:cNvPr name="Freeform 17" id="17"/>
          <p:cNvSpPr/>
          <p:nvPr/>
        </p:nvSpPr>
        <p:spPr>
          <a:xfrm flipH="false" flipV="false" rot="0">
            <a:off x="8391493" y="7101976"/>
            <a:ext cx="2156324" cy="2156324"/>
          </a:xfrm>
          <a:custGeom>
            <a:avLst/>
            <a:gdLst/>
            <a:ahLst/>
            <a:cxnLst/>
            <a:rect r="r" b="b" t="t" l="l"/>
            <a:pathLst>
              <a:path h="2156324" w="2156324">
                <a:moveTo>
                  <a:pt x="0" y="0"/>
                </a:moveTo>
                <a:lnTo>
                  <a:pt x="2156324" y="0"/>
                </a:lnTo>
                <a:lnTo>
                  <a:pt x="2156324" y="2156324"/>
                </a:lnTo>
                <a:lnTo>
                  <a:pt x="0" y="2156324"/>
                </a:lnTo>
                <a:lnTo>
                  <a:pt x="0" y="0"/>
                </a:lnTo>
                <a:close/>
              </a:path>
            </a:pathLst>
          </a:custGeom>
          <a:blipFill>
            <a:blip r:embed="rId2"/>
            <a:stretch>
              <a:fillRect l="0" t="0" r="0" b="0"/>
            </a:stretch>
          </a:blipFill>
        </p:spPr>
      </p:sp>
      <p:grpSp>
        <p:nvGrpSpPr>
          <p:cNvPr name="Group 18" id="18"/>
          <p:cNvGrpSpPr/>
          <p:nvPr/>
        </p:nvGrpSpPr>
        <p:grpSpPr>
          <a:xfrm rot="0">
            <a:off x="-451710" y="-911983"/>
            <a:ext cx="4516498" cy="3881366"/>
            <a:chOff x="0" y="0"/>
            <a:chExt cx="812800" cy="698500"/>
          </a:xfrm>
        </p:grpSpPr>
        <p:sp>
          <p:nvSpPr>
            <p:cNvPr name="Freeform 19" id="19"/>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000000">
                <a:alpha val="0"/>
              </a:srgbClr>
            </a:solidFill>
            <a:ln w="514350" cap="sq">
              <a:gradFill>
                <a:gsLst>
                  <a:gs pos="0">
                    <a:srgbClr val="0063D8">
                      <a:alpha val="63000"/>
                    </a:srgbClr>
                  </a:gs>
                  <a:gs pos="100000">
                    <a:srgbClr val="03428B">
                      <a:alpha val="63000"/>
                    </a:srgbClr>
                  </a:gs>
                </a:gsLst>
                <a:lin ang="0"/>
              </a:gradFill>
              <a:prstDash val="solid"/>
              <a:miter/>
            </a:ln>
          </p:spPr>
        </p:sp>
        <p:sp>
          <p:nvSpPr>
            <p:cNvPr name="TextBox 20" id="20"/>
            <p:cNvSpPr txBox="true"/>
            <p:nvPr/>
          </p:nvSpPr>
          <p:spPr>
            <a:xfrm>
              <a:off x="114300" y="-66675"/>
              <a:ext cx="584200" cy="765175"/>
            </a:xfrm>
            <a:prstGeom prst="rect">
              <a:avLst/>
            </a:prstGeom>
          </p:spPr>
          <p:txBody>
            <a:bodyPr anchor="ctr" rtlCol="false" tIns="50800" lIns="50800" bIns="50800" rIns="50800"/>
            <a:lstStyle/>
            <a:p>
              <a:pPr algn="ctr">
                <a:lnSpc>
                  <a:spcPts val="2800"/>
                </a:lnSpc>
              </a:pPr>
            </a:p>
          </p:txBody>
        </p:sp>
      </p:grpSp>
      <p:grpSp>
        <p:nvGrpSpPr>
          <p:cNvPr name="Group 21" id="21"/>
          <p:cNvGrpSpPr/>
          <p:nvPr/>
        </p:nvGrpSpPr>
        <p:grpSpPr>
          <a:xfrm rot="0">
            <a:off x="14784689" y="7418281"/>
            <a:ext cx="4949223" cy="4253238"/>
            <a:chOff x="0" y="0"/>
            <a:chExt cx="812800" cy="698500"/>
          </a:xfrm>
        </p:grpSpPr>
        <p:sp>
          <p:nvSpPr>
            <p:cNvPr name="Freeform 22" id="22"/>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000000">
                <a:alpha val="0"/>
              </a:srgbClr>
            </a:solidFill>
            <a:ln w="514350" cap="sq">
              <a:gradFill>
                <a:gsLst>
                  <a:gs pos="0">
                    <a:srgbClr val="0063D8">
                      <a:alpha val="63000"/>
                    </a:srgbClr>
                  </a:gs>
                  <a:gs pos="100000">
                    <a:srgbClr val="03428B">
                      <a:alpha val="63000"/>
                    </a:srgbClr>
                  </a:gs>
                </a:gsLst>
                <a:lin ang="0"/>
              </a:gradFill>
              <a:prstDash val="solid"/>
              <a:miter/>
            </a:ln>
          </p:spPr>
        </p:sp>
        <p:sp>
          <p:nvSpPr>
            <p:cNvPr name="TextBox 23" id="23"/>
            <p:cNvSpPr txBox="true"/>
            <p:nvPr/>
          </p:nvSpPr>
          <p:spPr>
            <a:xfrm>
              <a:off x="114300" y="-66675"/>
              <a:ext cx="584200" cy="765175"/>
            </a:xfrm>
            <a:prstGeom prst="rect">
              <a:avLst/>
            </a:prstGeom>
          </p:spPr>
          <p:txBody>
            <a:bodyPr anchor="ctr" rtlCol="false" tIns="50800" lIns="50800" bIns="50800" rIns="50800"/>
            <a:lstStyle/>
            <a:p>
              <a:pPr algn="ctr">
                <a:lnSpc>
                  <a:spcPts val="2800"/>
                </a:lnSpc>
              </a:pPr>
            </a:p>
          </p:txBody>
        </p:sp>
      </p:grpSp>
      <p:grpSp>
        <p:nvGrpSpPr>
          <p:cNvPr name="Group 24" id="24"/>
          <p:cNvGrpSpPr/>
          <p:nvPr/>
        </p:nvGrpSpPr>
        <p:grpSpPr>
          <a:xfrm rot="0">
            <a:off x="3731414" y="1076325"/>
            <a:ext cx="1316557" cy="1131417"/>
            <a:chOff x="0" y="0"/>
            <a:chExt cx="812800" cy="698500"/>
          </a:xfrm>
        </p:grpSpPr>
        <p:sp>
          <p:nvSpPr>
            <p:cNvPr name="Freeform 25" id="25"/>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gradFill rotWithShape="true">
              <a:gsLst>
                <a:gs pos="0">
                  <a:srgbClr val="0063D8">
                    <a:alpha val="100000"/>
                  </a:srgbClr>
                </a:gs>
                <a:gs pos="100000">
                  <a:srgbClr val="03428B">
                    <a:alpha val="100000"/>
                  </a:srgbClr>
                </a:gs>
              </a:gsLst>
              <a:lin ang="0"/>
            </a:gradFill>
          </p:spPr>
        </p:sp>
        <p:sp>
          <p:nvSpPr>
            <p:cNvPr name="TextBox 26" id="26"/>
            <p:cNvSpPr txBox="true"/>
            <p:nvPr/>
          </p:nvSpPr>
          <p:spPr>
            <a:xfrm>
              <a:off x="114300" y="-57150"/>
              <a:ext cx="584200" cy="755650"/>
            </a:xfrm>
            <a:prstGeom prst="rect">
              <a:avLst/>
            </a:prstGeom>
          </p:spPr>
          <p:txBody>
            <a:bodyPr anchor="ctr" rtlCol="false" tIns="50800" lIns="50800" bIns="50800" rIns="50800"/>
            <a:lstStyle/>
            <a:p>
              <a:pPr algn="ctr">
                <a:lnSpc>
                  <a:spcPts val="2799"/>
                </a:lnSpc>
              </a:pPr>
            </a:p>
          </p:txBody>
        </p:sp>
      </p:grpSp>
      <p:grpSp>
        <p:nvGrpSpPr>
          <p:cNvPr name="Group 27" id="27"/>
          <p:cNvGrpSpPr/>
          <p:nvPr/>
        </p:nvGrpSpPr>
        <p:grpSpPr>
          <a:xfrm rot="0">
            <a:off x="4722528" y="1642033"/>
            <a:ext cx="1299204" cy="1116504"/>
            <a:chOff x="0" y="0"/>
            <a:chExt cx="812800" cy="698500"/>
          </a:xfrm>
        </p:grpSpPr>
        <p:sp>
          <p:nvSpPr>
            <p:cNvPr name="Freeform 28" id="28"/>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000000">
                <a:alpha val="0"/>
              </a:srgbClr>
            </a:solidFill>
            <a:ln w="19050" cap="sq">
              <a:gradFill>
                <a:gsLst>
                  <a:gs pos="0">
                    <a:srgbClr val="0063D8">
                      <a:alpha val="100000"/>
                    </a:srgbClr>
                  </a:gs>
                  <a:gs pos="100000">
                    <a:srgbClr val="03428B">
                      <a:alpha val="100000"/>
                    </a:srgbClr>
                  </a:gs>
                </a:gsLst>
                <a:lin ang="0"/>
              </a:gradFill>
              <a:prstDash val="solid"/>
              <a:miter/>
            </a:ln>
          </p:spPr>
        </p:sp>
        <p:sp>
          <p:nvSpPr>
            <p:cNvPr name="TextBox 29" id="29"/>
            <p:cNvSpPr txBox="true"/>
            <p:nvPr/>
          </p:nvSpPr>
          <p:spPr>
            <a:xfrm>
              <a:off x="114300" y="-57150"/>
              <a:ext cx="584200" cy="755650"/>
            </a:xfrm>
            <a:prstGeom prst="rect">
              <a:avLst/>
            </a:prstGeom>
          </p:spPr>
          <p:txBody>
            <a:bodyPr anchor="ctr" rtlCol="false" tIns="50800" lIns="50800" bIns="50800" rIns="50800"/>
            <a:lstStyle/>
            <a:p>
              <a:pPr algn="ctr">
                <a:lnSpc>
                  <a:spcPts val="2799"/>
                </a:lnSpc>
              </a:pPr>
            </a:p>
          </p:txBody>
        </p:sp>
      </p:grpSp>
      <p:sp>
        <p:nvSpPr>
          <p:cNvPr name="Freeform 30" id="30"/>
          <p:cNvSpPr/>
          <p:nvPr/>
        </p:nvSpPr>
        <p:spPr>
          <a:xfrm flipH="false" flipV="false" rot="0">
            <a:off x="553557" y="3122845"/>
            <a:ext cx="8337942" cy="6489694"/>
          </a:xfrm>
          <a:custGeom>
            <a:avLst/>
            <a:gdLst/>
            <a:ahLst/>
            <a:cxnLst/>
            <a:rect r="r" b="b" t="t" l="l"/>
            <a:pathLst>
              <a:path h="6489694" w="8337942">
                <a:moveTo>
                  <a:pt x="0" y="0"/>
                </a:moveTo>
                <a:lnTo>
                  <a:pt x="8337942" y="0"/>
                </a:lnTo>
                <a:lnTo>
                  <a:pt x="8337942" y="6489694"/>
                </a:lnTo>
                <a:lnTo>
                  <a:pt x="0" y="6489694"/>
                </a:lnTo>
                <a:lnTo>
                  <a:pt x="0" y="0"/>
                </a:lnTo>
                <a:close/>
              </a:path>
            </a:pathLst>
          </a:custGeom>
          <a:blipFill>
            <a:blip r:embed="rId3"/>
            <a:stretch>
              <a:fillRect l="-21666" t="0" r="-26587" b="0"/>
            </a:stretch>
          </a:blipFill>
        </p:spPr>
      </p:sp>
      <p:sp>
        <p:nvSpPr>
          <p:cNvPr name="TextBox 31" id="31"/>
          <p:cNvSpPr txBox="true"/>
          <p:nvPr/>
        </p:nvSpPr>
        <p:spPr>
          <a:xfrm rot="0">
            <a:off x="9747638" y="2190616"/>
            <a:ext cx="7545478" cy="622933"/>
          </a:xfrm>
          <a:prstGeom prst="rect">
            <a:avLst/>
          </a:prstGeom>
        </p:spPr>
        <p:txBody>
          <a:bodyPr anchor="t" rtlCol="false" tIns="0" lIns="0" bIns="0" rIns="0">
            <a:spAutoFit/>
          </a:bodyPr>
          <a:lstStyle/>
          <a:p>
            <a:pPr algn="l">
              <a:lnSpc>
                <a:spcPts val="5040"/>
              </a:lnSpc>
              <a:spcBef>
                <a:spcPct val="0"/>
              </a:spcBef>
            </a:pPr>
            <a:r>
              <a:rPr lang="en-US" sz="3600">
                <a:solidFill>
                  <a:srgbClr val="FFFFFF"/>
                </a:solidFill>
                <a:latin typeface="TT Supermolot Neue Expanded Bold"/>
                <a:ea typeface="TT Supermolot Neue Expanded Bold"/>
                <a:cs typeface="TT Supermolot Neue Expanded Bold"/>
                <a:sym typeface="TT Supermolot Neue Expanded Bold"/>
              </a:rPr>
              <a:t>SOFTWARE REQUIREMENTS</a:t>
            </a:r>
          </a:p>
        </p:txBody>
      </p:sp>
      <p:sp>
        <p:nvSpPr>
          <p:cNvPr name="TextBox 32" id="32"/>
          <p:cNvSpPr txBox="true"/>
          <p:nvPr/>
        </p:nvSpPr>
        <p:spPr>
          <a:xfrm rot="0">
            <a:off x="9747638" y="3573408"/>
            <a:ext cx="6501474" cy="3844873"/>
          </a:xfrm>
          <a:prstGeom prst="rect">
            <a:avLst/>
          </a:prstGeom>
        </p:spPr>
        <p:txBody>
          <a:bodyPr anchor="t" rtlCol="false" tIns="0" lIns="0" bIns="0" rIns="0">
            <a:spAutoFit/>
          </a:bodyPr>
          <a:lstStyle/>
          <a:p>
            <a:pPr algn="l" marL="673819" indent="-336909" lvl="1">
              <a:lnSpc>
                <a:spcPts val="4369"/>
              </a:lnSpc>
              <a:buFont typeface="Arial"/>
              <a:buChar char="•"/>
            </a:pPr>
            <a:r>
              <a:rPr lang="en-US" sz="3120">
                <a:solidFill>
                  <a:srgbClr val="FFFFFF"/>
                </a:solidFill>
                <a:latin typeface="Canva Sans"/>
                <a:ea typeface="Canva Sans"/>
                <a:cs typeface="Canva Sans"/>
                <a:sym typeface="Canva Sans"/>
              </a:rPr>
              <a:t>Matlab for live data trasmision</a:t>
            </a:r>
          </a:p>
          <a:p>
            <a:pPr algn="l" marL="673819" indent="-336909" lvl="1">
              <a:lnSpc>
                <a:spcPts val="4369"/>
              </a:lnSpc>
              <a:buFont typeface="Arial"/>
              <a:buChar char="•"/>
            </a:pPr>
            <a:r>
              <a:rPr lang="en-US" sz="3120">
                <a:solidFill>
                  <a:srgbClr val="FFFFFF"/>
                </a:solidFill>
                <a:latin typeface="Canva Sans"/>
                <a:ea typeface="Canva Sans"/>
                <a:cs typeface="Canva Sans"/>
                <a:sym typeface="Canva Sans"/>
              </a:rPr>
              <a:t>Arduino IDE</a:t>
            </a:r>
          </a:p>
          <a:p>
            <a:pPr algn="l" marL="673819" indent="-336909" lvl="1">
              <a:lnSpc>
                <a:spcPts val="4369"/>
              </a:lnSpc>
              <a:buFont typeface="Arial"/>
              <a:buChar char="•"/>
            </a:pPr>
            <a:r>
              <a:rPr lang="en-US" sz="3120">
                <a:solidFill>
                  <a:srgbClr val="FFFFFF"/>
                </a:solidFill>
                <a:latin typeface="Canva Sans"/>
                <a:ea typeface="Canva Sans"/>
                <a:cs typeface="Canva Sans"/>
                <a:sym typeface="Canva Sans"/>
              </a:rPr>
              <a:t>Libraries used</a:t>
            </a:r>
          </a:p>
          <a:p>
            <a:pPr algn="l">
              <a:lnSpc>
                <a:spcPts val="4369"/>
              </a:lnSpc>
            </a:pPr>
            <a:r>
              <a:rPr lang="en-US" sz="3120">
                <a:solidFill>
                  <a:srgbClr val="FFFFFF"/>
                </a:solidFill>
                <a:latin typeface="Canva Sans"/>
                <a:ea typeface="Canva Sans"/>
                <a:cs typeface="Canva Sans"/>
                <a:sym typeface="Canva Sans"/>
              </a:rPr>
              <a:t>           1. Software Serial</a:t>
            </a:r>
          </a:p>
          <a:p>
            <a:pPr algn="l">
              <a:lnSpc>
                <a:spcPts val="4369"/>
              </a:lnSpc>
            </a:pPr>
            <a:r>
              <a:rPr lang="en-US" sz="3120">
                <a:solidFill>
                  <a:srgbClr val="FFFFFF"/>
                </a:solidFill>
                <a:latin typeface="Canva Sans"/>
                <a:ea typeface="Canva Sans"/>
                <a:cs typeface="Canva Sans"/>
                <a:sym typeface="Canva Sans"/>
              </a:rPr>
              <a:t>           2. Tiny GPS PLUS</a:t>
            </a:r>
          </a:p>
          <a:p>
            <a:pPr algn="l">
              <a:lnSpc>
                <a:spcPts val="4369"/>
              </a:lnSpc>
            </a:pPr>
            <a:r>
              <a:rPr lang="en-US" sz="3120">
                <a:solidFill>
                  <a:srgbClr val="FFFFFF"/>
                </a:solidFill>
                <a:latin typeface="Canva Sans"/>
                <a:ea typeface="Canva Sans"/>
                <a:cs typeface="Canva Sans"/>
                <a:sym typeface="Canva Sans"/>
              </a:rPr>
              <a:t>           3. HX711</a:t>
            </a:r>
          </a:p>
          <a:p>
            <a:pPr algn="l">
              <a:lnSpc>
                <a:spcPts val="4369"/>
              </a:lnSpc>
            </a:pPr>
            <a:r>
              <a:rPr lang="en-US" sz="3120">
                <a:solidFill>
                  <a:srgbClr val="FFFFFF"/>
                </a:solidFill>
                <a:latin typeface="Canva Sans"/>
                <a:ea typeface="Canva Sans"/>
                <a:cs typeface="Canva Sans"/>
                <a:sym typeface="Canva Sans"/>
              </a:rPr>
              <a:t>           4. Wire, Arduino</a:t>
            </a:r>
          </a:p>
        </p:txBody>
      </p:sp>
      <p:grpSp>
        <p:nvGrpSpPr>
          <p:cNvPr name="Group 33" id="33"/>
          <p:cNvGrpSpPr/>
          <p:nvPr/>
        </p:nvGrpSpPr>
        <p:grpSpPr>
          <a:xfrm rot="0">
            <a:off x="553557" y="3096202"/>
            <a:ext cx="8337942" cy="6503377"/>
            <a:chOff x="0" y="0"/>
            <a:chExt cx="2196001" cy="1712824"/>
          </a:xfrm>
        </p:grpSpPr>
        <p:sp>
          <p:nvSpPr>
            <p:cNvPr name="Freeform 34" id="34"/>
            <p:cNvSpPr/>
            <p:nvPr/>
          </p:nvSpPr>
          <p:spPr>
            <a:xfrm flipH="false" flipV="false" rot="0">
              <a:off x="0" y="0"/>
              <a:ext cx="2196001" cy="1712824"/>
            </a:xfrm>
            <a:custGeom>
              <a:avLst/>
              <a:gdLst/>
              <a:ahLst/>
              <a:cxnLst/>
              <a:rect r="r" b="b" t="t" l="l"/>
              <a:pathLst>
                <a:path h="1712824" w="2196001">
                  <a:moveTo>
                    <a:pt x="0" y="0"/>
                  </a:moveTo>
                  <a:lnTo>
                    <a:pt x="2196001" y="0"/>
                  </a:lnTo>
                  <a:lnTo>
                    <a:pt x="2196001" y="1712824"/>
                  </a:lnTo>
                  <a:lnTo>
                    <a:pt x="0" y="1712824"/>
                  </a:lnTo>
                  <a:close/>
                </a:path>
              </a:pathLst>
            </a:custGeom>
            <a:solidFill>
              <a:srgbClr val="000000">
                <a:alpha val="0"/>
              </a:srgbClr>
            </a:solidFill>
            <a:ln w="38100" cap="sq">
              <a:gradFill>
                <a:gsLst>
                  <a:gs pos="0">
                    <a:srgbClr val="FF2BC4">
                      <a:alpha val="100000"/>
                    </a:srgbClr>
                  </a:gs>
                  <a:gs pos="100000">
                    <a:srgbClr val="5500FF">
                      <a:alpha val="100000"/>
                    </a:srgbClr>
                  </a:gs>
                </a:gsLst>
                <a:lin ang="2700000"/>
              </a:gradFill>
              <a:prstDash val="solid"/>
              <a:miter/>
            </a:ln>
          </p:spPr>
        </p:sp>
        <p:sp>
          <p:nvSpPr>
            <p:cNvPr name="TextBox 35" id="35"/>
            <p:cNvSpPr txBox="true"/>
            <p:nvPr/>
          </p:nvSpPr>
          <p:spPr>
            <a:xfrm>
              <a:off x="0" y="-38100"/>
              <a:ext cx="2196001" cy="1750924"/>
            </a:xfrm>
            <a:prstGeom prst="rect">
              <a:avLst/>
            </a:prstGeom>
          </p:spPr>
          <p:txBody>
            <a:bodyPr anchor="ctr" rtlCol="false" tIns="50800" lIns="50800" bIns="50800" rIns="50800"/>
            <a:lstStyle/>
            <a:p>
              <a:pPr algn="ctr">
                <a:lnSpc>
                  <a:spcPts val="2659"/>
                </a:lnSpc>
              </a:pPr>
            </a:p>
          </p:txBody>
        </p:sp>
      </p:grpSp>
      <p:grpSp>
        <p:nvGrpSpPr>
          <p:cNvPr name="Group 36" id="36"/>
          <p:cNvGrpSpPr/>
          <p:nvPr/>
        </p:nvGrpSpPr>
        <p:grpSpPr>
          <a:xfrm rot="0">
            <a:off x="9441671" y="-2126619"/>
            <a:ext cx="6940969" cy="4253238"/>
            <a:chOff x="0" y="0"/>
            <a:chExt cx="1139900" cy="698500"/>
          </a:xfrm>
        </p:grpSpPr>
        <p:sp>
          <p:nvSpPr>
            <p:cNvPr name="Freeform 37" id="37"/>
            <p:cNvSpPr/>
            <p:nvPr/>
          </p:nvSpPr>
          <p:spPr>
            <a:xfrm flipH="false" flipV="false" rot="0">
              <a:off x="0" y="0"/>
              <a:ext cx="1139900" cy="698500"/>
            </a:xfrm>
            <a:custGeom>
              <a:avLst/>
              <a:gdLst/>
              <a:ahLst/>
              <a:cxnLst/>
              <a:rect r="r" b="b" t="t" l="l"/>
              <a:pathLst>
                <a:path h="698500" w="1139900">
                  <a:moveTo>
                    <a:pt x="1139900" y="349250"/>
                  </a:moveTo>
                  <a:lnTo>
                    <a:pt x="936700" y="698500"/>
                  </a:lnTo>
                  <a:lnTo>
                    <a:pt x="203200" y="698500"/>
                  </a:lnTo>
                  <a:lnTo>
                    <a:pt x="0" y="349250"/>
                  </a:lnTo>
                  <a:lnTo>
                    <a:pt x="203200" y="0"/>
                  </a:lnTo>
                  <a:lnTo>
                    <a:pt x="936700" y="0"/>
                  </a:lnTo>
                  <a:lnTo>
                    <a:pt x="1139900" y="349250"/>
                  </a:lnTo>
                  <a:close/>
                </a:path>
              </a:pathLst>
            </a:custGeom>
            <a:solidFill>
              <a:srgbClr val="000000">
                <a:alpha val="0"/>
              </a:srgbClr>
            </a:solidFill>
            <a:ln w="514350" cap="sq">
              <a:gradFill>
                <a:gsLst>
                  <a:gs pos="0">
                    <a:srgbClr val="0063D8">
                      <a:alpha val="63000"/>
                    </a:srgbClr>
                  </a:gs>
                  <a:gs pos="100000">
                    <a:srgbClr val="03428B">
                      <a:alpha val="63000"/>
                    </a:srgbClr>
                  </a:gs>
                </a:gsLst>
                <a:lin ang="0"/>
              </a:gradFill>
              <a:prstDash val="solid"/>
              <a:miter/>
            </a:ln>
          </p:spPr>
        </p:sp>
        <p:sp>
          <p:nvSpPr>
            <p:cNvPr name="TextBox 38" id="38"/>
            <p:cNvSpPr txBox="true"/>
            <p:nvPr/>
          </p:nvSpPr>
          <p:spPr>
            <a:xfrm>
              <a:off x="114300" y="-66675"/>
              <a:ext cx="911300" cy="765175"/>
            </a:xfrm>
            <a:prstGeom prst="rect">
              <a:avLst/>
            </a:prstGeom>
          </p:spPr>
          <p:txBody>
            <a:bodyPr anchor="ctr" rtlCol="false" tIns="50800" lIns="50800" bIns="50800" rIns="50800"/>
            <a:lstStyle/>
            <a:p>
              <a:pPr algn="ctr">
                <a:lnSpc>
                  <a:spcPts val="2800"/>
                </a:lnSpc>
              </a:pPr>
            </a:p>
          </p:txBody>
        </p:sp>
      </p:grpSp>
      <p:grpSp>
        <p:nvGrpSpPr>
          <p:cNvPr name="Group 39" id="39"/>
          <p:cNvGrpSpPr/>
          <p:nvPr/>
        </p:nvGrpSpPr>
        <p:grpSpPr>
          <a:xfrm rot="0">
            <a:off x="10547817" y="8468162"/>
            <a:ext cx="1316557" cy="1131417"/>
            <a:chOff x="0" y="0"/>
            <a:chExt cx="812800" cy="698500"/>
          </a:xfrm>
        </p:grpSpPr>
        <p:sp>
          <p:nvSpPr>
            <p:cNvPr name="Freeform 40" id="40"/>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gradFill rotWithShape="true">
              <a:gsLst>
                <a:gs pos="0">
                  <a:srgbClr val="0063D8">
                    <a:alpha val="100000"/>
                  </a:srgbClr>
                </a:gs>
                <a:gs pos="100000">
                  <a:srgbClr val="03428B">
                    <a:alpha val="100000"/>
                  </a:srgbClr>
                </a:gs>
              </a:gsLst>
              <a:lin ang="0"/>
            </a:gradFill>
          </p:spPr>
        </p:sp>
        <p:sp>
          <p:nvSpPr>
            <p:cNvPr name="TextBox 41" id="41"/>
            <p:cNvSpPr txBox="true"/>
            <p:nvPr/>
          </p:nvSpPr>
          <p:spPr>
            <a:xfrm>
              <a:off x="114300" y="-57150"/>
              <a:ext cx="584200" cy="755650"/>
            </a:xfrm>
            <a:prstGeom prst="rect">
              <a:avLst/>
            </a:prstGeom>
          </p:spPr>
          <p:txBody>
            <a:bodyPr anchor="ctr" rtlCol="false" tIns="50800" lIns="50800" bIns="50800" rIns="50800"/>
            <a:lstStyle/>
            <a:p>
              <a:pPr algn="ctr">
                <a:lnSpc>
                  <a:spcPts val="2799"/>
                </a:lnSpc>
              </a:pPr>
            </a:p>
          </p:txBody>
        </p:sp>
      </p:grpSp>
      <p:grpSp>
        <p:nvGrpSpPr>
          <p:cNvPr name="Group 42" id="42"/>
          <p:cNvGrpSpPr/>
          <p:nvPr/>
        </p:nvGrpSpPr>
        <p:grpSpPr>
          <a:xfrm rot="0">
            <a:off x="12016651" y="7621886"/>
            <a:ext cx="1299204" cy="1116504"/>
            <a:chOff x="0" y="0"/>
            <a:chExt cx="812800" cy="698500"/>
          </a:xfrm>
        </p:grpSpPr>
        <p:sp>
          <p:nvSpPr>
            <p:cNvPr name="Freeform 43" id="43"/>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000000">
                <a:alpha val="0"/>
              </a:srgbClr>
            </a:solidFill>
            <a:ln w="19050" cap="sq">
              <a:gradFill>
                <a:gsLst>
                  <a:gs pos="0">
                    <a:srgbClr val="0063D8">
                      <a:alpha val="100000"/>
                    </a:srgbClr>
                  </a:gs>
                  <a:gs pos="100000">
                    <a:srgbClr val="03428B">
                      <a:alpha val="100000"/>
                    </a:srgbClr>
                  </a:gs>
                </a:gsLst>
                <a:lin ang="0"/>
              </a:gradFill>
              <a:prstDash val="solid"/>
              <a:miter/>
            </a:ln>
          </p:spPr>
        </p:sp>
        <p:sp>
          <p:nvSpPr>
            <p:cNvPr name="TextBox 44" id="44"/>
            <p:cNvSpPr txBox="true"/>
            <p:nvPr/>
          </p:nvSpPr>
          <p:spPr>
            <a:xfrm>
              <a:off x="114300" y="-57150"/>
              <a:ext cx="584200" cy="755650"/>
            </a:xfrm>
            <a:prstGeom prst="rect">
              <a:avLst/>
            </a:prstGeom>
          </p:spPr>
          <p:txBody>
            <a:bodyPr anchor="ctr" rtlCol="false" tIns="50800" lIns="50800" bIns="50800" rIns="50800"/>
            <a:lstStyle/>
            <a:p>
              <a:pPr algn="ctr">
                <a:lnSpc>
                  <a:spcPts val="2799"/>
                </a:lnSpc>
              </a:pPr>
            </a:p>
          </p:txBody>
        </p:sp>
      </p:gr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10053D"/>
        </a:solidFill>
      </p:bgPr>
    </p:bg>
    <p:spTree>
      <p:nvGrpSpPr>
        <p:cNvPr id="1" name=""/>
        <p:cNvGrpSpPr/>
        <p:nvPr/>
      </p:nvGrpSpPr>
      <p:grpSpPr>
        <a:xfrm>
          <a:off x="0" y="0"/>
          <a:ext cx="0" cy="0"/>
          <a:chOff x="0" y="0"/>
          <a:chExt cx="0" cy="0"/>
        </a:xfrm>
      </p:grpSpPr>
      <p:sp>
        <p:nvSpPr>
          <p:cNvPr name="Freeform 2" id="2"/>
          <p:cNvSpPr/>
          <p:nvPr/>
        </p:nvSpPr>
        <p:spPr>
          <a:xfrm flipH="false" flipV="false" rot="0">
            <a:off x="13948771" y="-1960313"/>
            <a:ext cx="8229600" cy="8229600"/>
          </a:xfrm>
          <a:custGeom>
            <a:avLst/>
            <a:gdLst/>
            <a:ahLst/>
            <a:cxnLst/>
            <a:rect r="r" b="b" t="t" l="l"/>
            <a:pathLst>
              <a:path h="8229600" w="8229600">
                <a:moveTo>
                  <a:pt x="0" y="0"/>
                </a:moveTo>
                <a:lnTo>
                  <a:pt x="8229600" y="0"/>
                </a:lnTo>
                <a:lnTo>
                  <a:pt x="8229600" y="8229600"/>
                </a:lnTo>
                <a:lnTo>
                  <a:pt x="0" y="8229600"/>
                </a:lnTo>
                <a:lnTo>
                  <a:pt x="0" y="0"/>
                </a:lnTo>
                <a:close/>
              </a:path>
            </a:pathLst>
          </a:custGeom>
          <a:blipFill>
            <a:blip r:embed="rId2">
              <a:alphaModFix amt="36000"/>
            </a:blip>
            <a:stretch>
              <a:fillRect l="0" t="0" r="0" b="0"/>
            </a:stretch>
          </a:blipFill>
        </p:spPr>
      </p:sp>
      <p:sp>
        <p:nvSpPr>
          <p:cNvPr name="Freeform 3" id="3"/>
          <p:cNvSpPr/>
          <p:nvPr/>
        </p:nvSpPr>
        <p:spPr>
          <a:xfrm flipH="false" flipV="false" rot="0">
            <a:off x="-2484392" y="6367692"/>
            <a:ext cx="5781216" cy="5781216"/>
          </a:xfrm>
          <a:custGeom>
            <a:avLst/>
            <a:gdLst/>
            <a:ahLst/>
            <a:cxnLst/>
            <a:rect r="r" b="b" t="t" l="l"/>
            <a:pathLst>
              <a:path h="5781216" w="5781216">
                <a:moveTo>
                  <a:pt x="0" y="0"/>
                </a:moveTo>
                <a:lnTo>
                  <a:pt x="5781216" y="0"/>
                </a:lnTo>
                <a:lnTo>
                  <a:pt x="5781216" y="5781216"/>
                </a:lnTo>
                <a:lnTo>
                  <a:pt x="0" y="5781216"/>
                </a:lnTo>
                <a:lnTo>
                  <a:pt x="0" y="0"/>
                </a:lnTo>
                <a:close/>
              </a:path>
            </a:pathLst>
          </a:custGeom>
          <a:blipFill>
            <a:blip r:embed="rId2">
              <a:alphaModFix amt="36000"/>
            </a:blip>
            <a:stretch>
              <a:fillRect l="0" t="0" r="0" b="0"/>
            </a:stretch>
          </a:blipFill>
        </p:spPr>
      </p:sp>
      <p:grpSp>
        <p:nvGrpSpPr>
          <p:cNvPr name="Group 4" id="4"/>
          <p:cNvGrpSpPr/>
          <p:nvPr/>
        </p:nvGrpSpPr>
        <p:grpSpPr>
          <a:xfrm rot="0">
            <a:off x="17293116" y="565634"/>
            <a:ext cx="397367" cy="28996"/>
            <a:chOff x="0" y="0"/>
            <a:chExt cx="128243" cy="9358"/>
          </a:xfrm>
        </p:grpSpPr>
        <p:sp>
          <p:nvSpPr>
            <p:cNvPr name="Freeform 5" id="5"/>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gradFill rotWithShape="true">
              <a:gsLst>
                <a:gs pos="0">
                  <a:srgbClr val="FF2BC4">
                    <a:alpha val="100000"/>
                  </a:srgbClr>
                </a:gs>
                <a:gs pos="100000">
                  <a:srgbClr val="5500FF">
                    <a:alpha val="100000"/>
                  </a:srgbClr>
                </a:gs>
              </a:gsLst>
              <a:lin ang="2700000"/>
            </a:gradFill>
          </p:spPr>
        </p:sp>
        <p:sp>
          <p:nvSpPr>
            <p:cNvPr name="TextBox 6" id="6"/>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grpSp>
        <p:nvGrpSpPr>
          <p:cNvPr name="Group 7" id="7"/>
          <p:cNvGrpSpPr/>
          <p:nvPr/>
        </p:nvGrpSpPr>
        <p:grpSpPr>
          <a:xfrm rot="0">
            <a:off x="17293116" y="657737"/>
            <a:ext cx="397367" cy="28996"/>
            <a:chOff x="0" y="0"/>
            <a:chExt cx="128243" cy="9358"/>
          </a:xfrm>
        </p:grpSpPr>
        <p:sp>
          <p:nvSpPr>
            <p:cNvPr name="Freeform 8" id="8"/>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gradFill rotWithShape="true">
              <a:gsLst>
                <a:gs pos="0">
                  <a:srgbClr val="FF2BC4">
                    <a:alpha val="100000"/>
                  </a:srgbClr>
                </a:gs>
                <a:gs pos="100000">
                  <a:srgbClr val="5500FF">
                    <a:alpha val="100000"/>
                  </a:srgbClr>
                </a:gs>
              </a:gsLst>
              <a:lin ang="2700000"/>
            </a:gradFill>
          </p:spPr>
        </p:sp>
        <p:sp>
          <p:nvSpPr>
            <p:cNvPr name="TextBox 9" id="9"/>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grpSp>
        <p:nvGrpSpPr>
          <p:cNvPr name="Group 10" id="10"/>
          <p:cNvGrpSpPr/>
          <p:nvPr/>
        </p:nvGrpSpPr>
        <p:grpSpPr>
          <a:xfrm rot="0">
            <a:off x="17839141" y="8809441"/>
            <a:ext cx="448859" cy="448859"/>
            <a:chOff x="0" y="0"/>
            <a:chExt cx="118218" cy="118218"/>
          </a:xfrm>
        </p:grpSpPr>
        <p:sp>
          <p:nvSpPr>
            <p:cNvPr name="Freeform 11" id="11"/>
            <p:cNvSpPr/>
            <p:nvPr/>
          </p:nvSpPr>
          <p:spPr>
            <a:xfrm flipH="false" flipV="false" rot="0">
              <a:off x="0" y="0"/>
              <a:ext cx="118218" cy="118218"/>
            </a:xfrm>
            <a:custGeom>
              <a:avLst/>
              <a:gdLst/>
              <a:ahLst/>
              <a:cxnLst/>
              <a:rect r="r" b="b" t="t" l="l"/>
              <a:pathLst>
                <a:path h="118218" w="118218">
                  <a:moveTo>
                    <a:pt x="0" y="0"/>
                  </a:moveTo>
                  <a:lnTo>
                    <a:pt x="118218" y="0"/>
                  </a:lnTo>
                  <a:lnTo>
                    <a:pt x="118218" y="118218"/>
                  </a:lnTo>
                  <a:lnTo>
                    <a:pt x="0" y="118218"/>
                  </a:lnTo>
                  <a:close/>
                </a:path>
              </a:pathLst>
            </a:custGeom>
            <a:gradFill rotWithShape="true">
              <a:gsLst>
                <a:gs pos="0">
                  <a:srgbClr val="FF2BC4">
                    <a:alpha val="100000"/>
                  </a:srgbClr>
                </a:gs>
                <a:gs pos="100000">
                  <a:srgbClr val="5500FF">
                    <a:alpha val="100000"/>
                  </a:srgbClr>
                </a:gs>
              </a:gsLst>
              <a:lin ang="2700000"/>
            </a:gradFill>
          </p:spPr>
        </p:sp>
        <p:sp>
          <p:nvSpPr>
            <p:cNvPr name="TextBox 12" id="12"/>
            <p:cNvSpPr txBox="true"/>
            <p:nvPr/>
          </p:nvSpPr>
          <p:spPr>
            <a:xfrm>
              <a:off x="0" y="-38100"/>
              <a:ext cx="118218" cy="156318"/>
            </a:xfrm>
            <a:prstGeom prst="rect">
              <a:avLst/>
            </a:prstGeom>
          </p:spPr>
          <p:txBody>
            <a:bodyPr anchor="ctr" rtlCol="false" tIns="50800" lIns="50800" bIns="50800" rIns="50800"/>
            <a:lstStyle/>
            <a:p>
              <a:pPr algn="ctr">
                <a:lnSpc>
                  <a:spcPts val="2659"/>
                </a:lnSpc>
              </a:pPr>
            </a:p>
          </p:txBody>
        </p:sp>
      </p:grpSp>
      <p:grpSp>
        <p:nvGrpSpPr>
          <p:cNvPr name="Group 13" id="13"/>
          <p:cNvGrpSpPr/>
          <p:nvPr/>
        </p:nvGrpSpPr>
        <p:grpSpPr>
          <a:xfrm rot="0">
            <a:off x="17839141" y="8360583"/>
            <a:ext cx="448859" cy="448859"/>
            <a:chOff x="0" y="0"/>
            <a:chExt cx="118218" cy="118218"/>
          </a:xfrm>
        </p:grpSpPr>
        <p:sp>
          <p:nvSpPr>
            <p:cNvPr name="Freeform 14" id="14"/>
            <p:cNvSpPr/>
            <p:nvPr/>
          </p:nvSpPr>
          <p:spPr>
            <a:xfrm flipH="false" flipV="false" rot="0">
              <a:off x="0" y="0"/>
              <a:ext cx="118218" cy="118218"/>
            </a:xfrm>
            <a:custGeom>
              <a:avLst/>
              <a:gdLst/>
              <a:ahLst/>
              <a:cxnLst/>
              <a:rect r="r" b="b" t="t" l="l"/>
              <a:pathLst>
                <a:path h="118218" w="118218">
                  <a:moveTo>
                    <a:pt x="0" y="0"/>
                  </a:moveTo>
                  <a:lnTo>
                    <a:pt x="118218" y="0"/>
                  </a:lnTo>
                  <a:lnTo>
                    <a:pt x="118218" y="118218"/>
                  </a:lnTo>
                  <a:lnTo>
                    <a:pt x="0" y="118218"/>
                  </a:lnTo>
                  <a:close/>
                </a:path>
              </a:pathLst>
            </a:custGeom>
            <a:solidFill>
              <a:srgbClr val="FFFFFF">
                <a:alpha val="19608"/>
              </a:srgbClr>
            </a:solidFill>
          </p:spPr>
        </p:sp>
        <p:sp>
          <p:nvSpPr>
            <p:cNvPr name="TextBox 15" id="15"/>
            <p:cNvSpPr txBox="true"/>
            <p:nvPr/>
          </p:nvSpPr>
          <p:spPr>
            <a:xfrm>
              <a:off x="0" y="-38100"/>
              <a:ext cx="118218" cy="156318"/>
            </a:xfrm>
            <a:prstGeom prst="rect">
              <a:avLst/>
            </a:prstGeom>
          </p:spPr>
          <p:txBody>
            <a:bodyPr anchor="ctr" rtlCol="false" tIns="50800" lIns="50800" bIns="50800" rIns="50800"/>
            <a:lstStyle/>
            <a:p>
              <a:pPr algn="ctr">
                <a:lnSpc>
                  <a:spcPts val="2659"/>
                </a:lnSpc>
              </a:pPr>
            </a:p>
          </p:txBody>
        </p:sp>
      </p:grpSp>
      <p:sp>
        <p:nvSpPr>
          <p:cNvPr name="Freeform 16" id="16"/>
          <p:cNvSpPr/>
          <p:nvPr/>
        </p:nvSpPr>
        <p:spPr>
          <a:xfrm flipH="false" flipV="false" rot="0">
            <a:off x="7540859" y="1076325"/>
            <a:ext cx="2156324" cy="2156324"/>
          </a:xfrm>
          <a:custGeom>
            <a:avLst/>
            <a:gdLst/>
            <a:ahLst/>
            <a:cxnLst/>
            <a:rect r="r" b="b" t="t" l="l"/>
            <a:pathLst>
              <a:path h="2156324" w="2156324">
                <a:moveTo>
                  <a:pt x="0" y="0"/>
                </a:moveTo>
                <a:lnTo>
                  <a:pt x="2156324" y="0"/>
                </a:lnTo>
                <a:lnTo>
                  <a:pt x="2156324" y="2156324"/>
                </a:lnTo>
                <a:lnTo>
                  <a:pt x="0" y="2156324"/>
                </a:lnTo>
                <a:lnTo>
                  <a:pt x="0" y="0"/>
                </a:lnTo>
                <a:close/>
              </a:path>
            </a:pathLst>
          </a:custGeom>
          <a:blipFill>
            <a:blip r:embed="rId2"/>
            <a:stretch>
              <a:fillRect l="0" t="0" r="0" b="0"/>
            </a:stretch>
          </a:blipFill>
        </p:spPr>
      </p:sp>
      <p:sp>
        <p:nvSpPr>
          <p:cNvPr name="Freeform 17" id="17"/>
          <p:cNvSpPr/>
          <p:nvPr/>
        </p:nvSpPr>
        <p:spPr>
          <a:xfrm flipH="false" flipV="false" rot="0">
            <a:off x="8391493" y="7101976"/>
            <a:ext cx="2156324" cy="2156324"/>
          </a:xfrm>
          <a:custGeom>
            <a:avLst/>
            <a:gdLst/>
            <a:ahLst/>
            <a:cxnLst/>
            <a:rect r="r" b="b" t="t" l="l"/>
            <a:pathLst>
              <a:path h="2156324" w="2156324">
                <a:moveTo>
                  <a:pt x="0" y="0"/>
                </a:moveTo>
                <a:lnTo>
                  <a:pt x="2156324" y="0"/>
                </a:lnTo>
                <a:lnTo>
                  <a:pt x="2156324" y="2156324"/>
                </a:lnTo>
                <a:lnTo>
                  <a:pt x="0" y="2156324"/>
                </a:lnTo>
                <a:lnTo>
                  <a:pt x="0" y="0"/>
                </a:lnTo>
                <a:close/>
              </a:path>
            </a:pathLst>
          </a:custGeom>
          <a:blipFill>
            <a:blip r:embed="rId2"/>
            <a:stretch>
              <a:fillRect l="0" t="0" r="0" b="0"/>
            </a:stretch>
          </a:blipFill>
        </p:spPr>
      </p:sp>
      <p:grpSp>
        <p:nvGrpSpPr>
          <p:cNvPr name="Group 18" id="18"/>
          <p:cNvGrpSpPr/>
          <p:nvPr/>
        </p:nvGrpSpPr>
        <p:grpSpPr>
          <a:xfrm rot="0">
            <a:off x="9747638" y="3442199"/>
            <a:ext cx="1193492" cy="47625"/>
            <a:chOff x="0" y="0"/>
            <a:chExt cx="314335" cy="12543"/>
          </a:xfrm>
        </p:grpSpPr>
        <p:sp>
          <p:nvSpPr>
            <p:cNvPr name="Freeform 19" id="19"/>
            <p:cNvSpPr/>
            <p:nvPr/>
          </p:nvSpPr>
          <p:spPr>
            <a:xfrm flipH="false" flipV="false" rot="0">
              <a:off x="0" y="0"/>
              <a:ext cx="314335" cy="12543"/>
            </a:xfrm>
            <a:custGeom>
              <a:avLst/>
              <a:gdLst/>
              <a:ahLst/>
              <a:cxnLst/>
              <a:rect r="r" b="b" t="t" l="l"/>
              <a:pathLst>
                <a:path h="12543" w="314335">
                  <a:moveTo>
                    <a:pt x="0" y="0"/>
                  </a:moveTo>
                  <a:lnTo>
                    <a:pt x="314335" y="0"/>
                  </a:lnTo>
                  <a:lnTo>
                    <a:pt x="314335" y="12543"/>
                  </a:lnTo>
                  <a:lnTo>
                    <a:pt x="0" y="12543"/>
                  </a:lnTo>
                  <a:close/>
                </a:path>
              </a:pathLst>
            </a:custGeom>
            <a:gradFill rotWithShape="true">
              <a:gsLst>
                <a:gs pos="0">
                  <a:srgbClr val="FF2BC4">
                    <a:alpha val="100000"/>
                  </a:srgbClr>
                </a:gs>
                <a:gs pos="100000">
                  <a:srgbClr val="5500FF">
                    <a:alpha val="100000"/>
                  </a:srgbClr>
                </a:gs>
              </a:gsLst>
              <a:lin ang="2700000"/>
            </a:gradFill>
          </p:spPr>
        </p:sp>
        <p:sp>
          <p:nvSpPr>
            <p:cNvPr name="TextBox 20" id="20"/>
            <p:cNvSpPr txBox="true"/>
            <p:nvPr/>
          </p:nvSpPr>
          <p:spPr>
            <a:xfrm>
              <a:off x="0" y="-38100"/>
              <a:ext cx="314335" cy="50643"/>
            </a:xfrm>
            <a:prstGeom prst="rect">
              <a:avLst/>
            </a:prstGeom>
          </p:spPr>
          <p:txBody>
            <a:bodyPr anchor="ctr" rtlCol="false" tIns="50800" lIns="50800" bIns="50800" rIns="50800"/>
            <a:lstStyle/>
            <a:p>
              <a:pPr algn="ctr">
                <a:lnSpc>
                  <a:spcPts val="2659"/>
                </a:lnSpc>
              </a:pPr>
            </a:p>
          </p:txBody>
        </p:sp>
      </p:grpSp>
      <p:grpSp>
        <p:nvGrpSpPr>
          <p:cNvPr name="Group 21" id="21"/>
          <p:cNvGrpSpPr/>
          <p:nvPr/>
        </p:nvGrpSpPr>
        <p:grpSpPr>
          <a:xfrm rot="0">
            <a:off x="-451710" y="-911983"/>
            <a:ext cx="4516498" cy="3881366"/>
            <a:chOff x="0" y="0"/>
            <a:chExt cx="812800" cy="698500"/>
          </a:xfrm>
        </p:grpSpPr>
        <p:sp>
          <p:nvSpPr>
            <p:cNvPr name="Freeform 22" id="22"/>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000000">
                <a:alpha val="0"/>
              </a:srgbClr>
            </a:solidFill>
            <a:ln w="514350" cap="sq">
              <a:gradFill>
                <a:gsLst>
                  <a:gs pos="0">
                    <a:srgbClr val="0063D8">
                      <a:alpha val="63000"/>
                    </a:srgbClr>
                  </a:gs>
                  <a:gs pos="100000">
                    <a:srgbClr val="03428B">
                      <a:alpha val="63000"/>
                    </a:srgbClr>
                  </a:gs>
                </a:gsLst>
                <a:lin ang="0"/>
              </a:gradFill>
              <a:prstDash val="solid"/>
              <a:miter/>
            </a:ln>
          </p:spPr>
        </p:sp>
        <p:sp>
          <p:nvSpPr>
            <p:cNvPr name="TextBox 23" id="23"/>
            <p:cNvSpPr txBox="true"/>
            <p:nvPr/>
          </p:nvSpPr>
          <p:spPr>
            <a:xfrm>
              <a:off x="114300" y="-66675"/>
              <a:ext cx="584200" cy="765175"/>
            </a:xfrm>
            <a:prstGeom prst="rect">
              <a:avLst/>
            </a:prstGeom>
          </p:spPr>
          <p:txBody>
            <a:bodyPr anchor="ctr" rtlCol="false" tIns="50800" lIns="50800" bIns="50800" rIns="50800"/>
            <a:lstStyle/>
            <a:p>
              <a:pPr algn="ctr">
                <a:lnSpc>
                  <a:spcPts val="2800"/>
                </a:lnSpc>
              </a:pPr>
            </a:p>
          </p:txBody>
        </p:sp>
      </p:grpSp>
      <p:grpSp>
        <p:nvGrpSpPr>
          <p:cNvPr name="Group 24" id="24"/>
          <p:cNvGrpSpPr/>
          <p:nvPr/>
        </p:nvGrpSpPr>
        <p:grpSpPr>
          <a:xfrm rot="0">
            <a:off x="14784689" y="7418281"/>
            <a:ext cx="4949223" cy="4253238"/>
            <a:chOff x="0" y="0"/>
            <a:chExt cx="812800" cy="698500"/>
          </a:xfrm>
        </p:grpSpPr>
        <p:sp>
          <p:nvSpPr>
            <p:cNvPr name="Freeform 25" id="25"/>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000000">
                <a:alpha val="0"/>
              </a:srgbClr>
            </a:solidFill>
            <a:ln w="514350" cap="sq">
              <a:gradFill>
                <a:gsLst>
                  <a:gs pos="0">
                    <a:srgbClr val="0063D8">
                      <a:alpha val="63000"/>
                    </a:srgbClr>
                  </a:gs>
                  <a:gs pos="100000">
                    <a:srgbClr val="03428B">
                      <a:alpha val="63000"/>
                    </a:srgbClr>
                  </a:gs>
                </a:gsLst>
                <a:lin ang="0"/>
              </a:gradFill>
              <a:prstDash val="solid"/>
              <a:miter/>
            </a:ln>
          </p:spPr>
        </p:sp>
        <p:sp>
          <p:nvSpPr>
            <p:cNvPr name="TextBox 26" id="26"/>
            <p:cNvSpPr txBox="true"/>
            <p:nvPr/>
          </p:nvSpPr>
          <p:spPr>
            <a:xfrm>
              <a:off x="114300" y="-66675"/>
              <a:ext cx="584200" cy="765175"/>
            </a:xfrm>
            <a:prstGeom prst="rect">
              <a:avLst/>
            </a:prstGeom>
          </p:spPr>
          <p:txBody>
            <a:bodyPr anchor="ctr" rtlCol="false" tIns="50800" lIns="50800" bIns="50800" rIns="50800"/>
            <a:lstStyle/>
            <a:p>
              <a:pPr algn="ctr">
                <a:lnSpc>
                  <a:spcPts val="2800"/>
                </a:lnSpc>
              </a:pPr>
            </a:p>
          </p:txBody>
        </p:sp>
      </p:grpSp>
      <p:grpSp>
        <p:nvGrpSpPr>
          <p:cNvPr name="Group 27" id="27"/>
          <p:cNvGrpSpPr/>
          <p:nvPr/>
        </p:nvGrpSpPr>
        <p:grpSpPr>
          <a:xfrm rot="0">
            <a:off x="3731414" y="1076325"/>
            <a:ext cx="1316557" cy="1131417"/>
            <a:chOff x="0" y="0"/>
            <a:chExt cx="812800" cy="698500"/>
          </a:xfrm>
        </p:grpSpPr>
        <p:sp>
          <p:nvSpPr>
            <p:cNvPr name="Freeform 28" id="28"/>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gradFill rotWithShape="true">
              <a:gsLst>
                <a:gs pos="0">
                  <a:srgbClr val="0063D8">
                    <a:alpha val="100000"/>
                  </a:srgbClr>
                </a:gs>
                <a:gs pos="100000">
                  <a:srgbClr val="03428B">
                    <a:alpha val="100000"/>
                  </a:srgbClr>
                </a:gs>
              </a:gsLst>
              <a:lin ang="0"/>
            </a:gradFill>
          </p:spPr>
        </p:sp>
        <p:sp>
          <p:nvSpPr>
            <p:cNvPr name="TextBox 29" id="29"/>
            <p:cNvSpPr txBox="true"/>
            <p:nvPr/>
          </p:nvSpPr>
          <p:spPr>
            <a:xfrm>
              <a:off x="114300" y="-57150"/>
              <a:ext cx="584200" cy="755650"/>
            </a:xfrm>
            <a:prstGeom prst="rect">
              <a:avLst/>
            </a:prstGeom>
          </p:spPr>
          <p:txBody>
            <a:bodyPr anchor="ctr" rtlCol="false" tIns="50800" lIns="50800" bIns="50800" rIns="50800"/>
            <a:lstStyle/>
            <a:p>
              <a:pPr algn="ctr">
                <a:lnSpc>
                  <a:spcPts val="2799"/>
                </a:lnSpc>
              </a:pPr>
            </a:p>
          </p:txBody>
        </p:sp>
      </p:grpSp>
      <p:grpSp>
        <p:nvGrpSpPr>
          <p:cNvPr name="Group 30" id="30"/>
          <p:cNvGrpSpPr/>
          <p:nvPr/>
        </p:nvGrpSpPr>
        <p:grpSpPr>
          <a:xfrm rot="0">
            <a:off x="4722528" y="1642033"/>
            <a:ext cx="1299204" cy="1116504"/>
            <a:chOff x="0" y="0"/>
            <a:chExt cx="812800" cy="698500"/>
          </a:xfrm>
        </p:grpSpPr>
        <p:sp>
          <p:nvSpPr>
            <p:cNvPr name="Freeform 31" id="31"/>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000000">
                <a:alpha val="0"/>
              </a:srgbClr>
            </a:solidFill>
            <a:ln w="19050" cap="sq">
              <a:gradFill>
                <a:gsLst>
                  <a:gs pos="0">
                    <a:srgbClr val="0063D8">
                      <a:alpha val="100000"/>
                    </a:srgbClr>
                  </a:gs>
                  <a:gs pos="100000">
                    <a:srgbClr val="03428B">
                      <a:alpha val="100000"/>
                    </a:srgbClr>
                  </a:gs>
                </a:gsLst>
                <a:lin ang="0"/>
              </a:gradFill>
              <a:prstDash val="solid"/>
              <a:miter/>
            </a:ln>
          </p:spPr>
        </p:sp>
        <p:sp>
          <p:nvSpPr>
            <p:cNvPr name="TextBox 32" id="32"/>
            <p:cNvSpPr txBox="true"/>
            <p:nvPr/>
          </p:nvSpPr>
          <p:spPr>
            <a:xfrm>
              <a:off x="114300" y="-57150"/>
              <a:ext cx="584200" cy="755650"/>
            </a:xfrm>
            <a:prstGeom prst="rect">
              <a:avLst/>
            </a:prstGeom>
          </p:spPr>
          <p:txBody>
            <a:bodyPr anchor="ctr" rtlCol="false" tIns="50800" lIns="50800" bIns="50800" rIns="50800"/>
            <a:lstStyle/>
            <a:p>
              <a:pPr algn="ctr">
                <a:lnSpc>
                  <a:spcPts val="2799"/>
                </a:lnSpc>
              </a:pPr>
            </a:p>
          </p:txBody>
        </p:sp>
      </p:grpSp>
      <p:grpSp>
        <p:nvGrpSpPr>
          <p:cNvPr name="Group 33" id="33"/>
          <p:cNvGrpSpPr/>
          <p:nvPr/>
        </p:nvGrpSpPr>
        <p:grpSpPr>
          <a:xfrm rot="0">
            <a:off x="9441671" y="-2126619"/>
            <a:ext cx="6940969" cy="4253238"/>
            <a:chOff x="0" y="0"/>
            <a:chExt cx="1139900" cy="698500"/>
          </a:xfrm>
        </p:grpSpPr>
        <p:sp>
          <p:nvSpPr>
            <p:cNvPr name="Freeform 34" id="34"/>
            <p:cNvSpPr/>
            <p:nvPr/>
          </p:nvSpPr>
          <p:spPr>
            <a:xfrm flipH="false" flipV="false" rot="0">
              <a:off x="0" y="0"/>
              <a:ext cx="1139900" cy="698500"/>
            </a:xfrm>
            <a:custGeom>
              <a:avLst/>
              <a:gdLst/>
              <a:ahLst/>
              <a:cxnLst/>
              <a:rect r="r" b="b" t="t" l="l"/>
              <a:pathLst>
                <a:path h="698500" w="1139900">
                  <a:moveTo>
                    <a:pt x="1139900" y="349250"/>
                  </a:moveTo>
                  <a:lnTo>
                    <a:pt x="936700" y="698500"/>
                  </a:lnTo>
                  <a:lnTo>
                    <a:pt x="203200" y="698500"/>
                  </a:lnTo>
                  <a:lnTo>
                    <a:pt x="0" y="349250"/>
                  </a:lnTo>
                  <a:lnTo>
                    <a:pt x="203200" y="0"/>
                  </a:lnTo>
                  <a:lnTo>
                    <a:pt x="936700" y="0"/>
                  </a:lnTo>
                  <a:lnTo>
                    <a:pt x="1139900" y="349250"/>
                  </a:lnTo>
                  <a:close/>
                </a:path>
              </a:pathLst>
            </a:custGeom>
            <a:solidFill>
              <a:srgbClr val="000000">
                <a:alpha val="0"/>
              </a:srgbClr>
            </a:solidFill>
            <a:ln w="514350" cap="sq">
              <a:gradFill>
                <a:gsLst>
                  <a:gs pos="0">
                    <a:srgbClr val="0063D8">
                      <a:alpha val="63000"/>
                    </a:srgbClr>
                  </a:gs>
                  <a:gs pos="100000">
                    <a:srgbClr val="03428B">
                      <a:alpha val="63000"/>
                    </a:srgbClr>
                  </a:gs>
                </a:gsLst>
                <a:lin ang="0"/>
              </a:gradFill>
              <a:prstDash val="solid"/>
              <a:miter/>
            </a:ln>
          </p:spPr>
        </p:sp>
        <p:sp>
          <p:nvSpPr>
            <p:cNvPr name="TextBox 35" id="35"/>
            <p:cNvSpPr txBox="true"/>
            <p:nvPr/>
          </p:nvSpPr>
          <p:spPr>
            <a:xfrm>
              <a:off x="114300" y="-66675"/>
              <a:ext cx="911300" cy="765175"/>
            </a:xfrm>
            <a:prstGeom prst="rect">
              <a:avLst/>
            </a:prstGeom>
          </p:spPr>
          <p:txBody>
            <a:bodyPr anchor="ctr" rtlCol="false" tIns="50800" lIns="50800" bIns="50800" rIns="50800"/>
            <a:lstStyle/>
            <a:p>
              <a:pPr algn="ctr">
                <a:lnSpc>
                  <a:spcPts val="2800"/>
                </a:lnSpc>
              </a:pPr>
            </a:p>
          </p:txBody>
        </p:sp>
      </p:grpSp>
      <p:grpSp>
        <p:nvGrpSpPr>
          <p:cNvPr name="Group 36" id="36"/>
          <p:cNvGrpSpPr/>
          <p:nvPr/>
        </p:nvGrpSpPr>
        <p:grpSpPr>
          <a:xfrm rot="0">
            <a:off x="10547817" y="8468162"/>
            <a:ext cx="1316557" cy="1131417"/>
            <a:chOff x="0" y="0"/>
            <a:chExt cx="812800" cy="698500"/>
          </a:xfrm>
        </p:grpSpPr>
        <p:sp>
          <p:nvSpPr>
            <p:cNvPr name="Freeform 37" id="37"/>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gradFill rotWithShape="true">
              <a:gsLst>
                <a:gs pos="0">
                  <a:srgbClr val="0063D8">
                    <a:alpha val="100000"/>
                  </a:srgbClr>
                </a:gs>
                <a:gs pos="100000">
                  <a:srgbClr val="03428B">
                    <a:alpha val="100000"/>
                  </a:srgbClr>
                </a:gs>
              </a:gsLst>
              <a:lin ang="0"/>
            </a:gradFill>
          </p:spPr>
        </p:sp>
        <p:sp>
          <p:nvSpPr>
            <p:cNvPr name="TextBox 38" id="38"/>
            <p:cNvSpPr txBox="true"/>
            <p:nvPr/>
          </p:nvSpPr>
          <p:spPr>
            <a:xfrm>
              <a:off x="114300" y="-57150"/>
              <a:ext cx="584200" cy="755650"/>
            </a:xfrm>
            <a:prstGeom prst="rect">
              <a:avLst/>
            </a:prstGeom>
          </p:spPr>
          <p:txBody>
            <a:bodyPr anchor="ctr" rtlCol="false" tIns="50800" lIns="50800" bIns="50800" rIns="50800"/>
            <a:lstStyle/>
            <a:p>
              <a:pPr algn="ctr">
                <a:lnSpc>
                  <a:spcPts val="2799"/>
                </a:lnSpc>
              </a:pPr>
            </a:p>
          </p:txBody>
        </p:sp>
      </p:grpSp>
      <p:grpSp>
        <p:nvGrpSpPr>
          <p:cNvPr name="Group 39" id="39"/>
          <p:cNvGrpSpPr/>
          <p:nvPr/>
        </p:nvGrpSpPr>
        <p:grpSpPr>
          <a:xfrm rot="0">
            <a:off x="12016651" y="7621886"/>
            <a:ext cx="1299204" cy="1116504"/>
            <a:chOff x="0" y="0"/>
            <a:chExt cx="812800" cy="698500"/>
          </a:xfrm>
        </p:grpSpPr>
        <p:sp>
          <p:nvSpPr>
            <p:cNvPr name="Freeform 40" id="40"/>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000000">
                <a:alpha val="0"/>
              </a:srgbClr>
            </a:solidFill>
            <a:ln w="19050" cap="sq">
              <a:gradFill>
                <a:gsLst>
                  <a:gs pos="0">
                    <a:srgbClr val="0063D8">
                      <a:alpha val="100000"/>
                    </a:srgbClr>
                  </a:gs>
                  <a:gs pos="100000">
                    <a:srgbClr val="03428B">
                      <a:alpha val="100000"/>
                    </a:srgbClr>
                  </a:gs>
                </a:gsLst>
                <a:lin ang="0"/>
              </a:gradFill>
              <a:prstDash val="solid"/>
              <a:miter/>
            </a:ln>
          </p:spPr>
        </p:sp>
        <p:sp>
          <p:nvSpPr>
            <p:cNvPr name="TextBox 41" id="41"/>
            <p:cNvSpPr txBox="true"/>
            <p:nvPr/>
          </p:nvSpPr>
          <p:spPr>
            <a:xfrm>
              <a:off x="114300" y="-57150"/>
              <a:ext cx="584200" cy="755650"/>
            </a:xfrm>
            <a:prstGeom prst="rect">
              <a:avLst/>
            </a:prstGeom>
          </p:spPr>
          <p:txBody>
            <a:bodyPr anchor="ctr" rtlCol="false" tIns="50800" lIns="50800" bIns="50800" rIns="50800"/>
            <a:lstStyle/>
            <a:p>
              <a:pPr algn="ctr">
                <a:lnSpc>
                  <a:spcPts val="2799"/>
                </a:lnSpc>
              </a:pPr>
            </a:p>
          </p:txBody>
        </p:sp>
      </p:grpSp>
      <p:sp>
        <p:nvSpPr>
          <p:cNvPr name="Freeform 42" id="42"/>
          <p:cNvSpPr/>
          <p:nvPr/>
        </p:nvSpPr>
        <p:spPr>
          <a:xfrm flipH="false" flipV="false" rot="0">
            <a:off x="1052062" y="3880349"/>
            <a:ext cx="7063206" cy="5664551"/>
          </a:xfrm>
          <a:custGeom>
            <a:avLst/>
            <a:gdLst/>
            <a:ahLst/>
            <a:cxnLst/>
            <a:rect r="r" b="b" t="t" l="l"/>
            <a:pathLst>
              <a:path h="5664551" w="7063206">
                <a:moveTo>
                  <a:pt x="0" y="0"/>
                </a:moveTo>
                <a:lnTo>
                  <a:pt x="7063206" y="0"/>
                </a:lnTo>
                <a:lnTo>
                  <a:pt x="7063206" y="5664551"/>
                </a:lnTo>
                <a:lnTo>
                  <a:pt x="0" y="5664551"/>
                </a:lnTo>
                <a:lnTo>
                  <a:pt x="0" y="0"/>
                </a:lnTo>
                <a:close/>
              </a:path>
            </a:pathLst>
          </a:custGeom>
          <a:blipFill>
            <a:blip r:embed="rId3"/>
            <a:stretch>
              <a:fillRect l="0" t="0" r="0" b="0"/>
            </a:stretch>
          </a:blipFill>
        </p:spPr>
      </p:sp>
      <p:sp>
        <p:nvSpPr>
          <p:cNvPr name="Freeform 43" id="43"/>
          <p:cNvSpPr/>
          <p:nvPr/>
        </p:nvSpPr>
        <p:spPr>
          <a:xfrm flipH="false" flipV="false" rot="0">
            <a:off x="9144000" y="3920848"/>
            <a:ext cx="8208223" cy="5624053"/>
          </a:xfrm>
          <a:custGeom>
            <a:avLst/>
            <a:gdLst/>
            <a:ahLst/>
            <a:cxnLst/>
            <a:rect r="r" b="b" t="t" l="l"/>
            <a:pathLst>
              <a:path h="5624053" w="8208223">
                <a:moveTo>
                  <a:pt x="0" y="0"/>
                </a:moveTo>
                <a:lnTo>
                  <a:pt x="8208223" y="0"/>
                </a:lnTo>
                <a:lnTo>
                  <a:pt x="8208223" y="5624052"/>
                </a:lnTo>
                <a:lnTo>
                  <a:pt x="0" y="5624052"/>
                </a:lnTo>
                <a:lnTo>
                  <a:pt x="0" y="0"/>
                </a:lnTo>
                <a:close/>
              </a:path>
            </a:pathLst>
          </a:custGeom>
          <a:blipFill>
            <a:blip r:embed="rId4"/>
            <a:stretch>
              <a:fillRect l="-1468" t="0" r="-7076" b="0"/>
            </a:stretch>
          </a:blipFill>
        </p:spPr>
      </p:sp>
      <p:sp>
        <p:nvSpPr>
          <p:cNvPr name="TextBox 44" id="44"/>
          <p:cNvSpPr txBox="true"/>
          <p:nvPr/>
        </p:nvSpPr>
        <p:spPr>
          <a:xfrm rot="0">
            <a:off x="4064788" y="766410"/>
            <a:ext cx="10996966" cy="827998"/>
          </a:xfrm>
          <a:prstGeom prst="rect">
            <a:avLst/>
          </a:prstGeom>
        </p:spPr>
        <p:txBody>
          <a:bodyPr anchor="t" rtlCol="false" tIns="0" lIns="0" bIns="0" rIns="0">
            <a:spAutoFit/>
          </a:bodyPr>
          <a:lstStyle/>
          <a:p>
            <a:pPr algn="ctr">
              <a:lnSpc>
                <a:spcPts val="6859"/>
              </a:lnSpc>
              <a:spcBef>
                <a:spcPct val="0"/>
              </a:spcBef>
            </a:pPr>
            <a:r>
              <a:rPr lang="en-US" sz="4899">
                <a:solidFill>
                  <a:srgbClr val="FFFFFF"/>
                </a:solidFill>
                <a:latin typeface="Canva Sans"/>
                <a:ea typeface="Canva Sans"/>
                <a:cs typeface="Canva Sans"/>
                <a:sym typeface="Canva Sans"/>
              </a:rPr>
              <a:t>Live Data Transsmission Via MATLAB</a:t>
            </a:r>
          </a:p>
        </p:txBody>
      </p:sp>
      <p:sp>
        <p:nvSpPr>
          <p:cNvPr name="TextBox 45" id="45"/>
          <p:cNvSpPr txBox="true"/>
          <p:nvPr/>
        </p:nvSpPr>
        <p:spPr>
          <a:xfrm rot="0">
            <a:off x="1566556" y="2468241"/>
            <a:ext cx="15154888" cy="1471666"/>
          </a:xfrm>
          <a:prstGeom prst="rect">
            <a:avLst/>
          </a:prstGeom>
        </p:spPr>
        <p:txBody>
          <a:bodyPr anchor="t" rtlCol="false" tIns="0" lIns="0" bIns="0" rIns="0">
            <a:spAutoFit/>
          </a:bodyPr>
          <a:lstStyle/>
          <a:p>
            <a:pPr algn="l" marL="604515" indent="-302257" lvl="1">
              <a:lnSpc>
                <a:spcPts val="3919"/>
              </a:lnSpc>
              <a:buFont typeface="Arial"/>
              <a:buChar char="•"/>
            </a:pPr>
            <a:r>
              <a:rPr lang="en-US" sz="2799">
                <a:solidFill>
                  <a:srgbClr val="FFFFFF"/>
                </a:solidFill>
                <a:latin typeface="Canva Sans"/>
                <a:ea typeface="Canva Sans"/>
                <a:cs typeface="Canva Sans"/>
                <a:sym typeface="Canva Sans"/>
              </a:rPr>
              <a:t>GPS Coordinates from MATAB Mobile are transmitted to MATLAB on the laptop and then are trasmitted to Arduino via blutooth Module.</a:t>
            </a:r>
          </a:p>
          <a:p>
            <a:pPr algn="l">
              <a:lnSpc>
                <a:spcPts val="3919"/>
              </a:lnSpc>
            </a:pPr>
          </a:p>
        </p:txBody>
      </p:sp>
      <p:grpSp>
        <p:nvGrpSpPr>
          <p:cNvPr name="Group 46" id="46"/>
          <p:cNvGrpSpPr/>
          <p:nvPr/>
        </p:nvGrpSpPr>
        <p:grpSpPr>
          <a:xfrm rot="0">
            <a:off x="9144000" y="3968686"/>
            <a:ext cx="8208223" cy="5630893"/>
            <a:chOff x="0" y="0"/>
            <a:chExt cx="2161836" cy="1483033"/>
          </a:xfrm>
        </p:grpSpPr>
        <p:sp>
          <p:nvSpPr>
            <p:cNvPr name="Freeform 47" id="47"/>
            <p:cNvSpPr/>
            <p:nvPr/>
          </p:nvSpPr>
          <p:spPr>
            <a:xfrm flipH="false" flipV="false" rot="0">
              <a:off x="0" y="0"/>
              <a:ext cx="2161836" cy="1483033"/>
            </a:xfrm>
            <a:custGeom>
              <a:avLst/>
              <a:gdLst/>
              <a:ahLst/>
              <a:cxnLst/>
              <a:rect r="r" b="b" t="t" l="l"/>
              <a:pathLst>
                <a:path h="1483033" w="2161836">
                  <a:moveTo>
                    <a:pt x="0" y="0"/>
                  </a:moveTo>
                  <a:lnTo>
                    <a:pt x="2161836" y="0"/>
                  </a:lnTo>
                  <a:lnTo>
                    <a:pt x="2161836" y="1483033"/>
                  </a:lnTo>
                  <a:lnTo>
                    <a:pt x="0" y="1483033"/>
                  </a:lnTo>
                  <a:close/>
                </a:path>
              </a:pathLst>
            </a:custGeom>
            <a:solidFill>
              <a:srgbClr val="000000">
                <a:alpha val="0"/>
              </a:srgbClr>
            </a:solidFill>
            <a:ln w="38100" cap="sq">
              <a:gradFill>
                <a:gsLst>
                  <a:gs pos="0">
                    <a:srgbClr val="FF2BC4">
                      <a:alpha val="100000"/>
                    </a:srgbClr>
                  </a:gs>
                  <a:gs pos="100000">
                    <a:srgbClr val="5500FF">
                      <a:alpha val="100000"/>
                    </a:srgbClr>
                  </a:gs>
                </a:gsLst>
                <a:lin ang="2700000"/>
              </a:gradFill>
              <a:prstDash val="solid"/>
              <a:miter/>
            </a:ln>
          </p:spPr>
        </p:sp>
        <p:sp>
          <p:nvSpPr>
            <p:cNvPr name="TextBox 48" id="48"/>
            <p:cNvSpPr txBox="true"/>
            <p:nvPr/>
          </p:nvSpPr>
          <p:spPr>
            <a:xfrm>
              <a:off x="0" y="-38100"/>
              <a:ext cx="2161836" cy="1521133"/>
            </a:xfrm>
            <a:prstGeom prst="rect">
              <a:avLst/>
            </a:prstGeom>
          </p:spPr>
          <p:txBody>
            <a:bodyPr anchor="ctr" rtlCol="false" tIns="50800" lIns="50800" bIns="50800" rIns="50800"/>
            <a:lstStyle/>
            <a:p>
              <a:pPr algn="ctr">
                <a:lnSpc>
                  <a:spcPts val="2659"/>
                </a:lnSpc>
              </a:pPr>
            </a:p>
          </p:txBody>
        </p:sp>
      </p:grpSp>
      <p:grpSp>
        <p:nvGrpSpPr>
          <p:cNvPr name="Group 49" id="49"/>
          <p:cNvGrpSpPr/>
          <p:nvPr/>
        </p:nvGrpSpPr>
        <p:grpSpPr>
          <a:xfrm rot="0">
            <a:off x="1028700" y="3880349"/>
            <a:ext cx="7086568" cy="5719230"/>
            <a:chOff x="0" y="0"/>
            <a:chExt cx="1866421" cy="1506299"/>
          </a:xfrm>
        </p:grpSpPr>
        <p:sp>
          <p:nvSpPr>
            <p:cNvPr name="Freeform 50" id="50"/>
            <p:cNvSpPr/>
            <p:nvPr/>
          </p:nvSpPr>
          <p:spPr>
            <a:xfrm flipH="false" flipV="false" rot="0">
              <a:off x="0" y="0"/>
              <a:ext cx="1866421" cy="1506299"/>
            </a:xfrm>
            <a:custGeom>
              <a:avLst/>
              <a:gdLst/>
              <a:ahLst/>
              <a:cxnLst/>
              <a:rect r="r" b="b" t="t" l="l"/>
              <a:pathLst>
                <a:path h="1506299" w="1866421">
                  <a:moveTo>
                    <a:pt x="0" y="0"/>
                  </a:moveTo>
                  <a:lnTo>
                    <a:pt x="1866421" y="0"/>
                  </a:lnTo>
                  <a:lnTo>
                    <a:pt x="1866421" y="1506299"/>
                  </a:lnTo>
                  <a:lnTo>
                    <a:pt x="0" y="1506299"/>
                  </a:lnTo>
                  <a:close/>
                </a:path>
              </a:pathLst>
            </a:custGeom>
            <a:solidFill>
              <a:srgbClr val="000000">
                <a:alpha val="0"/>
              </a:srgbClr>
            </a:solidFill>
            <a:ln w="38100" cap="sq">
              <a:gradFill>
                <a:gsLst>
                  <a:gs pos="0">
                    <a:srgbClr val="FF2BC4">
                      <a:alpha val="100000"/>
                    </a:srgbClr>
                  </a:gs>
                  <a:gs pos="100000">
                    <a:srgbClr val="5500FF">
                      <a:alpha val="100000"/>
                    </a:srgbClr>
                  </a:gs>
                </a:gsLst>
                <a:lin ang="2700000"/>
              </a:gradFill>
              <a:prstDash val="solid"/>
              <a:miter/>
            </a:ln>
          </p:spPr>
        </p:sp>
        <p:sp>
          <p:nvSpPr>
            <p:cNvPr name="TextBox 51" id="51"/>
            <p:cNvSpPr txBox="true"/>
            <p:nvPr/>
          </p:nvSpPr>
          <p:spPr>
            <a:xfrm>
              <a:off x="0" y="-38100"/>
              <a:ext cx="1866421" cy="1544399"/>
            </a:xfrm>
            <a:prstGeom prst="rect">
              <a:avLst/>
            </a:prstGeom>
          </p:spPr>
          <p:txBody>
            <a:bodyPr anchor="ctr" rtlCol="false" tIns="50800" lIns="50800" bIns="50800" rIns="50800"/>
            <a:lstStyle/>
            <a:p>
              <a:pPr algn="ctr">
                <a:lnSpc>
                  <a:spcPts val="2659"/>
                </a:lnSpc>
              </a:pPr>
            </a:p>
          </p:txBody>
        </p:sp>
      </p:gr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10053D"/>
        </a:solidFill>
      </p:bgPr>
    </p:bg>
    <p:spTree>
      <p:nvGrpSpPr>
        <p:cNvPr id="1" name=""/>
        <p:cNvGrpSpPr/>
        <p:nvPr/>
      </p:nvGrpSpPr>
      <p:grpSpPr>
        <a:xfrm>
          <a:off x="0" y="0"/>
          <a:ext cx="0" cy="0"/>
          <a:chOff x="0" y="0"/>
          <a:chExt cx="0" cy="0"/>
        </a:xfrm>
      </p:grpSpPr>
      <p:sp>
        <p:nvSpPr>
          <p:cNvPr name="Freeform 2" id="2"/>
          <p:cNvSpPr/>
          <p:nvPr/>
        </p:nvSpPr>
        <p:spPr>
          <a:xfrm flipH="false" flipV="false" rot="0">
            <a:off x="13948771" y="-1960313"/>
            <a:ext cx="8229600" cy="8229600"/>
          </a:xfrm>
          <a:custGeom>
            <a:avLst/>
            <a:gdLst/>
            <a:ahLst/>
            <a:cxnLst/>
            <a:rect r="r" b="b" t="t" l="l"/>
            <a:pathLst>
              <a:path h="8229600" w="8229600">
                <a:moveTo>
                  <a:pt x="0" y="0"/>
                </a:moveTo>
                <a:lnTo>
                  <a:pt x="8229600" y="0"/>
                </a:lnTo>
                <a:lnTo>
                  <a:pt x="8229600" y="8229600"/>
                </a:lnTo>
                <a:lnTo>
                  <a:pt x="0" y="8229600"/>
                </a:lnTo>
                <a:lnTo>
                  <a:pt x="0" y="0"/>
                </a:lnTo>
                <a:close/>
              </a:path>
            </a:pathLst>
          </a:custGeom>
          <a:blipFill>
            <a:blip r:embed="rId2">
              <a:alphaModFix amt="36000"/>
            </a:blip>
            <a:stretch>
              <a:fillRect l="0" t="0" r="0" b="0"/>
            </a:stretch>
          </a:blipFill>
        </p:spPr>
      </p:sp>
      <p:sp>
        <p:nvSpPr>
          <p:cNvPr name="Freeform 3" id="3"/>
          <p:cNvSpPr/>
          <p:nvPr/>
        </p:nvSpPr>
        <p:spPr>
          <a:xfrm flipH="false" flipV="false" rot="0">
            <a:off x="-2484392" y="6367692"/>
            <a:ext cx="5781216" cy="5781216"/>
          </a:xfrm>
          <a:custGeom>
            <a:avLst/>
            <a:gdLst/>
            <a:ahLst/>
            <a:cxnLst/>
            <a:rect r="r" b="b" t="t" l="l"/>
            <a:pathLst>
              <a:path h="5781216" w="5781216">
                <a:moveTo>
                  <a:pt x="0" y="0"/>
                </a:moveTo>
                <a:lnTo>
                  <a:pt x="5781216" y="0"/>
                </a:lnTo>
                <a:lnTo>
                  <a:pt x="5781216" y="5781216"/>
                </a:lnTo>
                <a:lnTo>
                  <a:pt x="0" y="5781216"/>
                </a:lnTo>
                <a:lnTo>
                  <a:pt x="0" y="0"/>
                </a:lnTo>
                <a:close/>
              </a:path>
            </a:pathLst>
          </a:custGeom>
          <a:blipFill>
            <a:blip r:embed="rId2">
              <a:alphaModFix amt="36000"/>
            </a:blip>
            <a:stretch>
              <a:fillRect l="0" t="0" r="0" b="0"/>
            </a:stretch>
          </a:blipFill>
        </p:spPr>
      </p:sp>
      <p:grpSp>
        <p:nvGrpSpPr>
          <p:cNvPr name="Group 4" id="4"/>
          <p:cNvGrpSpPr/>
          <p:nvPr/>
        </p:nvGrpSpPr>
        <p:grpSpPr>
          <a:xfrm rot="0">
            <a:off x="17293116" y="565634"/>
            <a:ext cx="397367" cy="28996"/>
            <a:chOff x="0" y="0"/>
            <a:chExt cx="128243" cy="9358"/>
          </a:xfrm>
        </p:grpSpPr>
        <p:sp>
          <p:nvSpPr>
            <p:cNvPr name="Freeform 5" id="5"/>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gradFill rotWithShape="true">
              <a:gsLst>
                <a:gs pos="0">
                  <a:srgbClr val="FF2BC4">
                    <a:alpha val="100000"/>
                  </a:srgbClr>
                </a:gs>
                <a:gs pos="100000">
                  <a:srgbClr val="5500FF">
                    <a:alpha val="100000"/>
                  </a:srgbClr>
                </a:gs>
              </a:gsLst>
              <a:lin ang="2700000"/>
            </a:gradFill>
          </p:spPr>
        </p:sp>
        <p:sp>
          <p:nvSpPr>
            <p:cNvPr name="TextBox 6" id="6"/>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grpSp>
        <p:nvGrpSpPr>
          <p:cNvPr name="Group 7" id="7"/>
          <p:cNvGrpSpPr/>
          <p:nvPr/>
        </p:nvGrpSpPr>
        <p:grpSpPr>
          <a:xfrm rot="0">
            <a:off x="17293116" y="657737"/>
            <a:ext cx="397367" cy="28996"/>
            <a:chOff x="0" y="0"/>
            <a:chExt cx="128243" cy="9358"/>
          </a:xfrm>
        </p:grpSpPr>
        <p:sp>
          <p:nvSpPr>
            <p:cNvPr name="Freeform 8" id="8"/>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gradFill rotWithShape="true">
              <a:gsLst>
                <a:gs pos="0">
                  <a:srgbClr val="FF2BC4">
                    <a:alpha val="100000"/>
                  </a:srgbClr>
                </a:gs>
                <a:gs pos="100000">
                  <a:srgbClr val="5500FF">
                    <a:alpha val="100000"/>
                  </a:srgbClr>
                </a:gs>
              </a:gsLst>
              <a:lin ang="2700000"/>
            </a:gradFill>
          </p:spPr>
        </p:sp>
        <p:sp>
          <p:nvSpPr>
            <p:cNvPr name="TextBox 9" id="9"/>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grpSp>
        <p:nvGrpSpPr>
          <p:cNvPr name="Group 10" id="10"/>
          <p:cNvGrpSpPr/>
          <p:nvPr/>
        </p:nvGrpSpPr>
        <p:grpSpPr>
          <a:xfrm rot="0">
            <a:off x="17839141" y="8809441"/>
            <a:ext cx="448859" cy="448859"/>
            <a:chOff x="0" y="0"/>
            <a:chExt cx="118218" cy="118218"/>
          </a:xfrm>
        </p:grpSpPr>
        <p:sp>
          <p:nvSpPr>
            <p:cNvPr name="Freeform 11" id="11"/>
            <p:cNvSpPr/>
            <p:nvPr/>
          </p:nvSpPr>
          <p:spPr>
            <a:xfrm flipH="false" flipV="false" rot="0">
              <a:off x="0" y="0"/>
              <a:ext cx="118218" cy="118218"/>
            </a:xfrm>
            <a:custGeom>
              <a:avLst/>
              <a:gdLst/>
              <a:ahLst/>
              <a:cxnLst/>
              <a:rect r="r" b="b" t="t" l="l"/>
              <a:pathLst>
                <a:path h="118218" w="118218">
                  <a:moveTo>
                    <a:pt x="0" y="0"/>
                  </a:moveTo>
                  <a:lnTo>
                    <a:pt x="118218" y="0"/>
                  </a:lnTo>
                  <a:lnTo>
                    <a:pt x="118218" y="118218"/>
                  </a:lnTo>
                  <a:lnTo>
                    <a:pt x="0" y="118218"/>
                  </a:lnTo>
                  <a:close/>
                </a:path>
              </a:pathLst>
            </a:custGeom>
            <a:gradFill rotWithShape="true">
              <a:gsLst>
                <a:gs pos="0">
                  <a:srgbClr val="FF2BC4">
                    <a:alpha val="100000"/>
                  </a:srgbClr>
                </a:gs>
                <a:gs pos="100000">
                  <a:srgbClr val="5500FF">
                    <a:alpha val="100000"/>
                  </a:srgbClr>
                </a:gs>
              </a:gsLst>
              <a:lin ang="2700000"/>
            </a:gradFill>
          </p:spPr>
        </p:sp>
        <p:sp>
          <p:nvSpPr>
            <p:cNvPr name="TextBox 12" id="12"/>
            <p:cNvSpPr txBox="true"/>
            <p:nvPr/>
          </p:nvSpPr>
          <p:spPr>
            <a:xfrm>
              <a:off x="0" y="-38100"/>
              <a:ext cx="118218" cy="156318"/>
            </a:xfrm>
            <a:prstGeom prst="rect">
              <a:avLst/>
            </a:prstGeom>
          </p:spPr>
          <p:txBody>
            <a:bodyPr anchor="ctr" rtlCol="false" tIns="50800" lIns="50800" bIns="50800" rIns="50800"/>
            <a:lstStyle/>
            <a:p>
              <a:pPr algn="ctr">
                <a:lnSpc>
                  <a:spcPts val="2659"/>
                </a:lnSpc>
              </a:pPr>
            </a:p>
          </p:txBody>
        </p:sp>
      </p:grpSp>
      <p:grpSp>
        <p:nvGrpSpPr>
          <p:cNvPr name="Group 13" id="13"/>
          <p:cNvGrpSpPr/>
          <p:nvPr/>
        </p:nvGrpSpPr>
        <p:grpSpPr>
          <a:xfrm rot="0">
            <a:off x="17839141" y="8360583"/>
            <a:ext cx="448859" cy="448859"/>
            <a:chOff x="0" y="0"/>
            <a:chExt cx="118218" cy="118218"/>
          </a:xfrm>
        </p:grpSpPr>
        <p:sp>
          <p:nvSpPr>
            <p:cNvPr name="Freeform 14" id="14"/>
            <p:cNvSpPr/>
            <p:nvPr/>
          </p:nvSpPr>
          <p:spPr>
            <a:xfrm flipH="false" flipV="false" rot="0">
              <a:off x="0" y="0"/>
              <a:ext cx="118218" cy="118218"/>
            </a:xfrm>
            <a:custGeom>
              <a:avLst/>
              <a:gdLst/>
              <a:ahLst/>
              <a:cxnLst/>
              <a:rect r="r" b="b" t="t" l="l"/>
              <a:pathLst>
                <a:path h="118218" w="118218">
                  <a:moveTo>
                    <a:pt x="0" y="0"/>
                  </a:moveTo>
                  <a:lnTo>
                    <a:pt x="118218" y="0"/>
                  </a:lnTo>
                  <a:lnTo>
                    <a:pt x="118218" y="118218"/>
                  </a:lnTo>
                  <a:lnTo>
                    <a:pt x="0" y="118218"/>
                  </a:lnTo>
                  <a:close/>
                </a:path>
              </a:pathLst>
            </a:custGeom>
            <a:solidFill>
              <a:srgbClr val="FFFFFF">
                <a:alpha val="19608"/>
              </a:srgbClr>
            </a:solidFill>
          </p:spPr>
        </p:sp>
        <p:sp>
          <p:nvSpPr>
            <p:cNvPr name="TextBox 15" id="15"/>
            <p:cNvSpPr txBox="true"/>
            <p:nvPr/>
          </p:nvSpPr>
          <p:spPr>
            <a:xfrm>
              <a:off x="0" y="-38100"/>
              <a:ext cx="118218" cy="156318"/>
            </a:xfrm>
            <a:prstGeom prst="rect">
              <a:avLst/>
            </a:prstGeom>
          </p:spPr>
          <p:txBody>
            <a:bodyPr anchor="ctr" rtlCol="false" tIns="50800" lIns="50800" bIns="50800" rIns="50800"/>
            <a:lstStyle/>
            <a:p>
              <a:pPr algn="ctr">
                <a:lnSpc>
                  <a:spcPts val="2659"/>
                </a:lnSpc>
              </a:pPr>
            </a:p>
          </p:txBody>
        </p:sp>
      </p:grpSp>
      <p:sp>
        <p:nvSpPr>
          <p:cNvPr name="Freeform 16" id="16"/>
          <p:cNvSpPr/>
          <p:nvPr/>
        </p:nvSpPr>
        <p:spPr>
          <a:xfrm flipH="false" flipV="false" rot="0">
            <a:off x="7540859" y="1076325"/>
            <a:ext cx="2156324" cy="2156324"/>
          </a:xfrm>
          <a:custGeom>
            <a:avLst/>
            <a:gdLst/>
            <a:ahLst/>
            <a:cxnLst/>
            <a:rect r="r" b="b" t="t" l="l"/>
            <a:pathLst>
              <a:path h="2156324" w="2156324">
                <a:moveTo>
                  <a:pt x="0" y="0"/>
                </a:moveTo>
                <a:lnTo>
                  <a:pt x="2156324" y="0"/>
                </a:lnTo>
                <a:lnTo>
                  <a:pt x="2156324" y="2156324"/>
                </a:lnTo>
                <a:lnTo>
                  <a:pt x="0" y="2156324"/>
                </a:lnTo>
                <a:lnTo>
                  <a:pt x="0" y="0"/>
                </a:lnTo>
                <a:close/>
              </a:path>
            </a:pathLst>
          </a:custGeom>
          <a:blipFill>
            <a:blip r:embed="rId2"/>
            <a:stretch>
              <a:fillRect l="0" t="0" r="0" b="0"/>
            </a:stretch>
          </a:blipFill>
        </p:spPr>
      </p:sp>
      <p:sp>
        <p:nvSpPr>
          <p:cNvPr name="Freeform 17" id="17"/>
          <p:cNvSpPr/>
          <p:nvPr/>
        </p:nvSpPr>
        <p:spPr>
          <a:xfrm flipH="false" flipV="false" rot="0">
            <a:off x="8391493" y="7101976"/>
            <a:ext cx="2156324" cy="2156324"/>
          </a:xfrm>
          <a:custGeom>
            <a:avLst/>
            <a:gdLst/>
            <a:ahLst/>
            <a:cxnLst/>
            <a:rect r="r" b="b" t="t" l="l"/>
            <a:pathLst>
              <a:path h="2156324" w="2156324">
                <a:moveTo>
                  <a:pt x="0" y="0"/>
                </a:moveTo>
                <a:lnTo>
                  <a:pt x="2156324" y="0"/>
                </a:lnTo>
                <a:lnTo>
                  <a:pt x="2156324" y="2156324"/>
                </a:lnTo>
                <a:lnTo>
                  <a:pt x="0" y="2156324"/>
                </a:lnTo>
                <a:lnTo>
                  <a:pt x="0" y="0"/>
                </a:lnTo>
                <a:close/>
              </a:path>
            </a:pathLst>
          </a:custGeom>
          <a:blipFill>
            <a:blip r:embed="rId2"/>
            <a:stretch>
              <a:fillRect l="0" t="0" r="0" b="0"/>
            </a:stretch>
          </a:blipFill>
        </p:spPr>
      </p:sp>
      <p:grpSp>
        <p:nvGrpSpPr>
          <p:cNvPr name="Group 18" id="18"/>
          <p:cNvGrpSpPr/>
          <p:nvPr/>
        </p:nvGrpSpPr>
        <p:grpSpPr>
          <a:xfrm rot="0">
            <a:off x="-451710" y="-911983"/>
            <a:ext cx="4516498" cy="3881366"/>
            <a:chOff x="0" y="0"/>
            <a:chExt cx="812800" cy="698500"/>
          </a:xfrm>
        </p:grpSpPr>
        <p:sp>
          <p:nvSpPr>
            <p:cNvPr name="Freeform 19" id="19"/>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000000">
                <a:alpha val="0"/>
              </a:srgbClr>
            </a:solidFill>
            <a:ln w="514350" cap="sq">
              <a:gradFill>
                <a:gsLst>
                  <a:gs pos="0">
                    <a:srgbClr val="0063D8">
                      <a:alpha val="63000"/>
                    </a:srgbClr>
                  </a:gs>
                  <a:gs pos="100000">
                    <a:srgbClr val="03428B">
                      <a:alpha val="63000"/>
                    </a:srgbClr>
                  </a:gs>
                </a:gsLst>
                <a:lin ang="0"/>
              </a:gradFill>
              <a:prstDash val="solid"/>
              <a:miter/>
            </a:ln>
          </p:spPr>
        </p:sp>
        <p:sp>
          <p:nvSpPr>
            <p:cNvPr name="TextBox 20" id="20"/>
            <p:cNvSpPr txBox="true"/>
            <p:nvPr/>
          </p:nvSpPr>
          <p:spPr>
            <a:xfrm>
              <a:off x="114300" y="-66675"/>
              <a:ext cx="584200" cy="765175"/>
            </a:xfrm>
            <a:prstGeom prst="rect">
              <a:avLst/>
            </a:prstGeom>
          </p:spPr>
          <p:txBody>
            <a:bodyPr anchor="ctr" rtlCol="false" tIns="50800" lIns="50800" bIns="50800" rIns="50800"/>
            <a:lstStyle/>
            <a:p>
              <a:pPr algn="ctr">
                <a:lnSpc>
                  <a:spcPts val="2800"/>
                </a:lnSpc>
              </a:pPr>
            </a:p>
          </p:txBody>
        </p:sp>
      </p:grpSp>
      <p:grpSp>
        <p:nvGrpSpPr>
          <p:cNvPr name="Group 21" id="21"/>
          <p:cNvGrpSpPr/>
          <p:nvPr/>
        </p:nvGrpSpPr>
        <p:grpSpPr>
          <a:xfrm rot="0">
            <a:off x="14784689" y="7418281"/>
            <a:ext cx="4949223" cy="4253238"/>
            <a:chOff x="0" y="0"/>
            <a:chExt cx="812800" cy="698500"/>
          </a:xfrm>
        </p:grpSpPr>
        <p:sp>
          <p:nvSpPr>
            <p:cNvPr name="Freeform 22" id="22"/>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000000">
                <a:alpha val="0"/>
              </a:srgbClr>
            </a:solidFill>
            <a:ln w="514350" cap="sq">
              <a:gradFill>
                <a:gsLst>
                  <a:gs pos="0">
                    <a:srgbClr val="0063D8">
                      <a:alpha val="63000"/>
                    </a:srgbClr>
                  </a:gs>
                  <a:gs pos="100000">
                    <a:srgbClr val="03428B">
                      <a:alpha val="63000"/>
                    </a:srgbClr>
                  </a:gs>
                </a:gsLst>
                <a:lin ang="0"/>
              </a:gradFill>
              <a:prstDash val="solid"/>
              <a:miter/>
            </a:ln>
          </p:spPr>
        </p:sp>
        <p:sp>
          <p:nvSpPr>
            <p:cNvPr name="TextBox 23" id="23"/>
            <p:cNvSpPr txBox="true"/>
            <p:nvPr/>
          </p:nvSpPr>
          <p:spPr>
            <a:xfrm>
              <a:off x="114300" y="-66675"/>
              <a:ext cx="584200" cy="765175"/>
            </a:xfrm>
            <a:prstGeom prst="rect">
              <a:avLst/>
            </a:prstGeom>
          </p:spPr>
          <p:txBody>
            <a:bodyPr anchor="ctr" rtlCol="false" tIns="50800" lIns="50800" bIns="50800" rIns="50800"/>
            <a:lstStyle/>
            <a:p>
              <a:pPr algn="ctr">
                <a:lnSpc>
                  <a:spcPts val="2800"/>
                </a:lnSpc>
              </a:pPr>
            </a:p>
          </p:txBody>
        </p:sp>
      </p:grpSp>
      <p:grpSp>
        <p:nvGrpSpPr>
          <p:cNvPr name="Group 24" id="24"/>
          <p:cNvGrpSpPr/>
          <p:nvPr/>
        </p:nvGrpSpPr>
        <p:grpSpPr>
          <a:xfrm rot="0">
            <a:off x="3731414" y="1076325"/>
            <a:ext cx="1316557" cy="1131417"/>
            <a:chOff x="0" y="0"/>
            <a:chExt cx="812800" cy="698500"/>
          </a:xfrm>
        </p:grpSpPr>
        <p:sp>
          <p:nvSpPr>
            <p:cNvPr name="Freeform 25" id="25"/>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gradFill rotWithShape="true">
              <a:gsLst>
                <a:gs pos="0">
                  <a:srgbClr val="0063D8">
                    <a:alpha val="100000"/>
                  </a:srgbClr>
                </a:gs>
                <a:gs pos="100000">
                  <a:srgbClr val="03428B">
                    <a:alpha val="100000"/>
                  </a:srgbClr>
                </a:gs>
              </a:gsLst>
              <a:lin ang="0"/>
            </a:gradFill>
          </p:spPr>
        </p:sp>
        <p:sp>
          <p:nvSpPr>
            <p:cNvPr name="TextBox 26" id="26"/>
            <p:cNvSpPr txBox="true"/>
            <p:nvPr/>
          </p:nvSpPr>
          <p:spPr>
            <a:xfrm>
              <a:off x="114300" y="-57150"/>
              <a:ext cx="584200" cy="755650"/>
            </a:xfrm>
            <a:prstGeom prst="rect">
              <a:avLst/>
            </a:prstGeom>
          </p:spPr>
          <p:txBody>
            <a:bodyPr anchor="ctr" rtlCol="false" tIns="50800" lIns="50800" bIns="50800" rIns="50800"/>
            <a:lstStyle/>
            <a:p>
              <a:pPr algn="ctr">
                <a:lnSpc>
                  <a:spcPts val="2799"/>
                </a:lnSpc>
              </a:pPr>
            </a:p>
          </p:txBody>
        </p:sp>
      </p:grpSp>
      <p:grpSp>
        <p:nvGrpSpPr>
          <p:cNvPr name="Group 27" id="27"/>
          <p:cNvGrpSpPr/>
          <p:nvPr/>
        </p:nvGrpSpPr>
        <p:grpSpPr>
          <a:xfrm rot="0">
            <a:off x="4722528" y="1642033"/>
            <a:ext cx="1299204" cy="1116504"/>
            <a:chOff x="0" y="0"/>
            <a:chExt cx="812800" cy="698500"/>
          </a:xfrm>
        </p:grpSpPr>
        <p:sp>
          <p:nvSpPr>
            <p:cNvPr name="Freeform 28" id="28"/>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000000">
                <a:alpha val="0"/>
              </a:srgbClr>
            </a:solidFill>
            <a:ln w="19050" cap="sq">
              <a:gradFill>
                <a:gsLst>
                  <a:gs pos="0">
                    <a:srgbClr val="0063D8">
                      <a:alpha val="100000"/>
                    </a:srgbClr>
                  </a:gs>
                  <a:gs pos="100000">
                    <a:srgbClr val="03428B">
                      <a:alpha val="100000"/>
                    </a:srgbClr>
                  </a:gs>
                </a:gsLst>
                <a:lin ang="0"/>
              </a:gradFill>
              <a:prstDash val="solid"/>
              <a:miter/>
            </a:ln>
          </p:spPr>
        </p:sp>
        <p:sp>
          <p:nvSpPr>
            <p:cNvPr name="TextBox 29" id="29"/>
            <p:cNvSpPr txBox="true"/>
            <p:nvPr/>
          </p:nvSpPr>
          <p:spPr>
            <a:xfrm>
              <a:off x="114300" y="-57150"/>
              <a:ext cx="584200" cy="755650"/>
            </a:xfrm>
            <a:prstGeom prst="rect">
              <a:avLst/>
            </a:prstGeom>
          </p:spPr>
          <p:txBody>
            <a:bodyPr anchor="ctr" rtlCol="false" tIns="50800" lIns="50800" bIns="50800" rIns="50800"/>
            <a:lstStyle/>
            <a:p>
              <a:pPr algn="ctr">
                <a:lnSpc>
                  <a:spcPts val="2799"/>
                </a:lnSpc>
              </a:pPr>
            </a:p>
          </p:txBody>
        </p:sp>
      </p:grpSp>
      <p:grpSp>
        <p:nvGrpSpPr>
          <p:cNvPr name="Group 30" id="30"/>
          <p:cNvGrpSpPr/>
          <p:nvPr/>
        </p:nvGrpSpPr>
        <p:grpSpPr>
          <a:xfrm rot="0">
            <a:off x="9441671" y="-2126619"/>
            <a:ext cx="6940969" cy="4253238"/>
            <a:chOff x="0" y="0"/>
            <a:chExt cx="1139900" cy="698500"/>
          </a:xfrm>
        </p:grpSpPr>
        <p:sp>
          <p:nvSpPr>
            <p:cNvPr name="Freeform 31" id="31"/>
            <p:cNvSpPr/>
            <p:nvPr/>
          </p:nvSpPr>
          <p:spPr>
            <a:xfrm flipH="false" flipV="false" rot="0">
              <a:off x="0" y="0"/>
              <a:ext cx="1139900" cy="698500"/>
            </a:xfrm>
            <a:custGeom>
              <a:avLst/>
              <a:gdLst/>
              <a:ahLst/>
              <a:cxnLst/>
              <a:rect r="r" b="b" t="t" l="l"/>
              <a:pathLst>
                <a:path h="698500" w="1139900">
                  <a:moveTo>
                    <a:pt x="1139900" y="349250"/>
                  </a:moveTo>
                  <a:lnTo>
                    <a:pt x="936700" y="698500"/>
                  </a:lnTo>
                  <a:lnTo>
                    <a:pt x="203200" y="698500"/>
                  </a:lnTo>
                  <a:lnTo>
                    <a:pt x="0" y="349250"/>
                  </a:lnTo>
                  <a:lnTo>
                    <a:pt x="203200" y="0"/>
                  </a:lnTo>
                  <a:lnTo>
                    <a:pt x="936700" y="0"/>
                  </a:lnTo>
                  <a:lnTo>
                    <a:pt x="1139900" y="349250"/>
                  </a:lnTo>
                  <a:close/>
                </a:path>
              </a:pathLst>
            </a:custGeom>
            <a:solidFill>
              <a:srgbClr val="000000">
                <a:alpha val="0"/>
              </a:srgbClr>
            </a:solidFill>
            <a:ln w="514350" cap="sq">
              <a:gradFill>
                <a:gsLst>
                  <a:gs pos="0">
                    <a:srgbClr val="0063D8">
                      <a:alpha val="63000"/>
                    </a:srgbClr>
                  </a:gs>
                  <a:gs pos="100000">
                    <a:srgbClr val="03428B">
                      <a:alpha val="63000"/>
                    </a:srgbClr>
                  </a:gs>
                </a:gsLst>
                <a:lin ang="0"/>
              </a:gradFill>
              <a:prstDash val="solid"/>
              <a:miter/>
            </a:ln>
          </p:spPr>
        </p:sp>
        <p:sp>
          <p:nvSpPr>
            <p:cNvPr name="TextBox 32" id="32"/>
            <p:cNvSpPr txBox="true"/>
            <p:nvPr/>
          </p:nvSpPr>
          <p:spPr>
            <a:xfrm>
              <a:off x="114300" y="-66675"/>
              <a:ext cx="911300" cy="765175"/>
            </a:xfrm>
            <a:prstGeom prst="rect">
              <a:avLst/>
            </a:prstGeom>
          </p:spPr>
          <p:txBody>
            <a:bodyPr anchor="ctr" rtlCol="false" tIns="50800" lIns="50800" bIns="50800" rIns="50800"/>
            <a:lstStyle/>
            <a:p>
              <a:pPr algn="ctr">
                <a:lnSpc>
                  <a:spcPts val="2800"/>
                </a:lnSpc>
              </a:pPr>
            </a:p>
          </p:txBody>
        </p:sp>
      </p:grpSp>
      <p:grpSp>
        <p:nvGrpSpPr>
          <p:cNvPr name="Group 33" id="33"/>
          <p:cNvGrpSpPr/>
          <p:nvPr/>
        </p:nvGrpSpPr>
        <p:grpSpPr>
          <a:xfrm rot="0">
            <a:off x="10547817" y="8468162"/>
            <a:ext cx="1316557" cy="1131417"/>
            <a:chOff x="0" y="0"/>
            <a:chExt cx="812800" cy="698500"/>
          </a:xfrm>
        </p:grpSpPr>
        <p:sp>
          <p:nvSpPr>
            <p:cNvPr name="Freeform 34" id="34"/>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gradFill rotWithShape="true">
              <a:gsLst>
                <a:gs pos="0">
                  <a:srgbClr val="0063D8">
                    <a:alpha val="100000"/>
                  </a:srgbClr>
                </a:gs>
                <a:gs pos="100000">
                  <a:srgbClr val="03428B">
                    <a:alpha val="100000"/>
                  </a:srgbClr>
                </a:gs>
              </a:gsLst>
              <a:lin ang="0"/>
            </a:gradFill>
          </p:spPr>
        </p:sp>
        <p:sp>
          <p:nvSpPr>
            <p:cNvPr name="TextBox 35" id="35"/>
            <p:cNvSpPr txBox="true"/>
            <p:nvPr/>
          </p:nvSpPr>
          <p:spPr>
            <a:xfrm>
              <a:off x="114300" y="-57150"/>
              <a:ext cx="584200" cy="755650"/>
            </a:xfrm>
            <a:prstGeom prst="rect">
              <a:avLst/>
            </a:prstGeom>
          </p:spPr>
          <p:txBody>
            <a:bodyPr anchor="ctr" rtlCol="false" tIns="50800" lIns="50800" bIns="50800" rIns="50800"/>
            <a:lstStyle/>
            <a:p>
              <a:pPr algn="ctr">
                <a:lnSpc>
                  <a:spcPts val="2799"/>
                </a:lnSpc>
              </a:pPr>
            </a:p>
          </p:txBody>
        </p:sp>
      </p:grpSp>
      <p:grpSp>
        <p:nvGrpSpPr>
          <p:cNvPr name="Group 36" id="36"/>
          <p:cNvGrpSpPr/>
          <p:nvPr/>
        </p:nvGrpSpPr>
        <p:grpSpPr>
          <a:xfrm rot="0">
            <a:off x="12016651" y="7621886"/>
            <a:ext cx="1299204" cy="1116504"/>
            <a:chOff x="0" y="0"/>
            <a:chExt cx="812800" cy="698500"/>
          </a:xfrm>
        </p:grpSpPr>
        <p:sp>
          <p:nvSpPr>
            <p:cNvPr name="Freeform 37" id="37"/>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000000">
                <a:alpha val="0"/>
              </a:srgbClr>
            </a:solidFill>
            <a:ln w="19050" cap="sq">
              <a:gradFill>
                <a:gsLst>
                  <a:gs pos="0">
                    <a:srgbClr val="0063D8">
                      <a:alpha val="100000"/>
                    </a:srgbClr>
                  </a:gs>
                  <a:gs pos="100000">
                    <a:srgbClr val="03428B">
                      <a:alpha val="100000"/>
                    </a:srgbClr>
                  </a:gs>
                </a:gsLst>
                <a:lin ang="0"/>
              </a:gradFill>
              <a:prstDash val="solid"/>
              <a:miter/>
            </a:ln>
          </p:spPr>
        </p:sp>
        <p:sp>
          <p:nvSpPr>
            <p:cNvPr name="TextBox 38" id="38"/>
            <p:cNvSpPr txBox="true"/>
            <p:nvPr/>
          </p:nvSpPr>
          <p:spPr>
            <a:xfrm>
              <a:off x="114300" y="-57150"/>
              <a:ext cx="584200" cy="755650"/>
            </a:xfrm>
            <a:prstGeom prst="rect">
              <a:avLst/>
            </a:prstGeom>
          </p:spPr>
          <p:txBody>
            <a:bodyPr anchor="ctr" rtlCol="false" tIns="50800" lIns="50800" bIns="50800" rIns="50800"/>
            <a:lstStyle/>
            <a:p>
              <a:pPr algn="ctr">
                <a:lnSpc>
                  <a:spcPts val="2799"/>
                </a:lnSpc>
              </a:pPr>
            </a:p>
          </p:txBody>
        </p:sp>
      </p:grpSp>
      <p:sp>
        <p:nvSpPr>
          <p:cNvPr name="Freeform 39" id="39"/>
          <p:cNvSpPr/>
          <p:nvPr/>
        </p:nvSpPr>
        <p:spPr>
          <a:xfrm flipH="false" flipV="false" rot="0">
            <a:off x="2136089" y="3859699"/>
            <a:ext cx="6944878" cy="5795956"/>
          </a:xfrm>
          <a:custGeom>
            <a:avLst/>
            <a:gdLst/>
            <a:ahLst/>
            <a:cxnLst/>
            <a:rect r="r" b="b" t="t" l="l"/>
            <a:pathLst>
              <a:path h="5795956" w="6944878">
                <a:moveTo>
                  <a:pt x="0" y="0"/>
                </a:moveTo>
                <a:lnTo>
                  <a:pt x="6944878" y="0"/>
                </a:lnTo>
                <a:lnTo>
                  <a:pt x="6944878" y="5795956"/>
                </a:lnTo>
                <a:lnTo>
                  <a:pt x="0" y="5795956"/>
                </a:lnTo>
                <a:lnTo>
                  <a:pt x="0" y="0"/>
                </a:lnTo>
                <a:close/>
              </a:path>
            </a:pathLst>
          </a:custGeom>
          <a:blipFill>
            <a:blip r:embed="rId3"/>
            <a:stretch>
              <a:fillRect l="0" t="0" r="0" b="0"/>
            </a:stretch>
          </a:blipFill>
        </p:spPr>
      </p:sp>
      <p:sp>
        <p:nvSpPr>
          <p:cNvPr name="Freeform 40" id="40"/>
          <p:cNvSpPr/>
          <p:nvPr/>
        </p:nvSpPr>
        <p:spPr>
          <a:xfrm flipH="false" flipV="false" rot="0">
            <a:off x="10344384" y="3859699"/>
            <a:ext cx="5250802" cy="5795956"/>
          </a:xfrm>
          <a:custGeom>
            <a:avLst/>
            <a:gdLst/>
            <a:ahLst/>
            <a:cxnLst/>
            <a:rect r="r" b="b" t="t" l="l"/>
            <a:pathLst>
              <a:path h="5795956" w="5250802">
                <a:moveTo>
                  <a:pt x="0" y="0"/>
                </a:moveTo>
                <a:lnTo>
                  <a:pt x="5250802" y="0"/>
                </a:lnTo>
                <a:lnTo>
                  <a:pt x="5250802" y="5795956"/>
                </a:lnTo>
                <a:lnTo>
                  <a:pt x="0" y="5795956"/>
                </a:lnTo>
                <a:lnTo>
                  <a:pt x="0" y="0"/>
                </a:lnTo>
                <a:close/>
              </a:path>
            </a:pathLst>
          </a:custGeom>
          <a:blipFill>
            <a:blip r:embed="rId4"/>
            <a:stretch>
              <a:fillRect l="0" t="0" r="0" b="-5202"/>
            </a:stretch>
          </a:blipFill>
        </p:spPr>
      </p:sp>
      <p:sp>
        <p:nvSpPr>
          <p:cNvPr name="TextBox 41" id="41"/>
          <p:cNvSpPr txBox="true"/>
          <p:nvPr/>
        </p:nvSpPr>
        <p:spPr>
          <a:xfrm rot="0">
            <a:off x="819492" y="766410"/>
            <a:ext cx="17449458" cy="1694729"/>
          </a:xfrm>
          <a:prstGeom prst="rect">
            <a:avLst/>
          </a:prstGeom>
        </p:spPr>
        <p:txBody>
          <a:bodyPr anchor="t" rtlCol="false" tIns="0" lIns="0" bIns="0" rIns="0">
            <a:spAutoFit/>
          </a:bodyPr>
          <a:lstStyle/>
          <a:p>
            <a:pPr algn="ctr">
              <a:lnSpc>
                <a:spcPts val="6859"/>
              </a:lnSpc>
              <a:spcBef>
                <a:spcPct val="0"/>
              </a:spcBef>
            </a:pPr>
            <a:r>
              <a:rPr lang="en-US" sz="4899">
                <a:solidFill>
                  <a:srgbClr val="FFFFFF"/>
                </a:solidFill>
                <a:latin typeface="Canva Sans"/>
                <a:ea typeface="Canva Sans"/>
                <a:cs typeface="Canva Sans"/>
                <a:sym typeface="Canva Sans"/>
              </a:rPr>
              <a:t>Live Data Reception Via Bluetooth Module On to the Arduino Board</a:t>
            </a:r>
          </a:p>
        </p:txBody>
      </p:sp>
      <p:sp>
        <p:nvSpPr>
          <p:cNvPr name="TextBox 42" id="42"/>
          <p:cNvSpPr txBox="true"/>
          <p:nvPr/>
        </p:nvSpPr>
        <p:spPr>
          <a:xfrm rot="0">
            <a:off x="2014489" y="1994129"/>
            <a:ext cx="14854364" cy="1471666"/>
          </a:xfrm>
          <a:prstGeom prst="rect">
            <a:avLst/>
          </a:prstGeom>
        </p:spPr>
        <p:txBody>
          <a:bodyPr anchor="t" rtlCol="false" tIns="0" lIns="0" bIns="0" rIns="0">
            <a:spAutoFit/>
          </a:bodyPr>
          <a:lstStyle/>
          <a:p>
            <a:pPr algn="l">
              <a:lnSpc>
                <a:spcPts val="3919"/>
              </a:lnSpc>
            </a:pPr>
          </a:p>
          <a:p>
            <a:pPr algn="l" marL="604515" indent="-302257" lvl="1">
              <a:lnSpc>
                <a:spcPts val="3919"/>
              </a:lnSpc>
              <a:buFont typeface="Arial"/>
              <a:buChar char="•"/>
            </a:pPr>
            <a:r>
              <a:rPr lang="en-US" sz="2799">
                <a:solidFill>
                  <a:srgbClr val="FFFFFF"/>
                </a:solidFill>
                <a:latin typeface="Canva Sans"/>
                <a:ea typeface="Canva Sans"/>
                <a:cs typeface="Canva Sans"/>
                <a:sym typeface="Canva Sans"/>
              </a:rPr>
              <a:t>The Tiny GPS PLUS library in the Arduino IDE is used to calclate the distance and the direction towards the target coordinated recieved by Arduino.</a:t>
            </a:r>
          </a:p>
        </p:txBody>
      </p:sp>
      <p:grpSp>
        <p:nvGrpSpPr>
          <p:cNvPr name="Group 43" id="43"/>
          <p:cNvGrpSpPr/>
          <p:nvPr/>
        </p:nvGrpSpPr>
        <p:grpSpPr>
          <a:xfrm rot="0">
            <a:off x="10277121" y="3859699"/>
            <a:ext cx="5385328" cy="5795956"/>
            <a:chOff x="0" y="0"/>
            <a:chExt cx="1418358" cy="1526507"/>
          </a:xfrm>
        </p:grpSpPr>
        <p:sp>
          <p:nvSpPr>
            <p:cNvPr name="Freeform 44" id="44"/>
            <p:cNvSpPr/>
            <p:nvPr/>
          </p:nvSpPr>
          <p:spPr>
            <a:xfrm flipH="false" flipV="false" rot="0">
              <a:off x="0" y="0"/>
              <a:ext cx="1418358" cy="1526507"/>
            </a:xfrm>
            <a:custGeom>
              <a:avLst/>
              <a:gdLst/>
              <a:ahLst/>
              <a:cxnLst/>
              <a:rect r="r" b="b" t="t" l="l"/>
              <a:pathLst>
                <a:path h="1526507" w="1418358">
                  <a:moveTo>
                    <a:pt x="0" y="0"/>
                  </a:moveTo>
                  <a:lnTo>
                    <a:pt x="1418358" y="0"/>
                  </a:lnTo>
                  <a:lnTo>
                    <a:pt x="1418358" y="1526507"/>
                  </a:lnTo>
                  <a:lnTo>
                    <a:pt x="0" y="1526507"/>
                  </a:lnTo>
                  <a:close/>
                </a:path>
              </a:pathLst>
            </a:custGeom>
            <a:solidFill>
              <a:srgbClr val="000000">
                <a:alpha val="0"/>
              </a:srgbClr>
            </a:solidFill>
            <a:ln w="38100" cap="sq">
              <a:gradFill>
                <a:gsLst>
                  <a:gs pos="0">
                    <a:srgbClr val="FF2BC4">
                      <a:alpha val="100000"/>
                    </a:srgbClr>
                  </a:gs>
                  <a:gs pos="100000">
                    <a:srgbClr val="5500FF">
                      <a:alpha val="100000"/>
                    </a:srgbClr>
                  </a:gs>
                </a:gsLst>
                <a:lin ang="2700000"/>
              </a:gradFill>
              <a:prstDash val="solid"/>
              <a:miter/>
            </a:ln>
          </p:spPr>
        </p:sp>
        <p:sp>
          <p:nvSpPr>
            <p:cNvPr name="TextBox 45" id="45"/>
            <p:cNvSpPr txBox="true"/>
            <p:nvPr/>
          </p:nvSpPr>
          <p:spPr>
            <a:xfrm>
              <a:off x="0" y="-38100"/>
              <a:ext cx="1418358" cy="1564607"/>
            </a:xfrm>
            <a:prstGeom prst="rect">
              <a:avLst/>
            </a:prstGeom>
          </p:spPr>
          <p:txBody>
            <a:bodyPr anchor="ctr" rtlCol="false" tIns="50800" lIns="50800" bIns="50800" rIns="50800"/>
            <a:lstStyle/>
            <a:p>
              <a:pPr algn="ctr">
                <a:lnSpc>
                  <a:spcPts val="2659"/>
                </a:lnSpc>
              </a:pPr>
            </a:p>
          </p:txBody>
        </p:sp>
      </p:grpSp>
      <p:grpSp>
        <p:nvGrpSpPr>
          <p:cNvPr name="Group 46" id="46"/>
          <p:cNvGrpSpPr/>
          <p:nvPr/>
        </p:nvGrpSpPr>
        <p:grpSpPr>
          <a:xfrm rot="0">
            <a:off x="2136089" y="3859699"/>
            <a:ext cx="6944878" cy="5795956"/>
            <a:chOff x="0" y="0"/>
            <a:chExt cx="1829104" cy="1526507"/>
          </a:xfrm>
        </p:grpSpPr>
        <p:sp>
          <p:nvSpPr>
            <p:cNvPr name="Freeform 47" id="47"/>
            <p:cNvSpPr/>
            <p:nvPr/>
          </p:nvSpPr>
          <p:spPr>
            <a:xfrm flipH="false" flipV="false" rot="0">
              <a:off x="0" y="0"/>
              <a:ext cx="1829104" cy="1526507"/>
            </a:xfrm>
            <a:custGeom>
              <a:avLst/>
              <a:gdLst/>
              <a:ahLst/>
              <a:cxnLst/>
              <a:rect r="r" b="b" t="t" l="l"/>
              <a:pathLst>
                <a:path h="1526507" w="1829104">
                  <a:moveTo>
                    <a:pt x="0" y="0"/>
                  </a:moveTo>
                  <a:lnTo>
                    <a:pt x="1829104" y="0"/>
                  </a:lnTo>
                  <a:lnTo>
                    <a:pt x="1829104" y="1526507"/>
                  </a:lnTo>
                  <a:lnTo>
                    <a:pt x="0" y="1526507"/>
                  </a:lnTo>
                  <a:close/>
                </a:path>
              </a:pathLst>
            </a:custGeom>
            <a:solidFill>
              <a:srgbClr val="000000">
                <a:alpha val="0"/>
              </a:srgbClr>
            </a:solidFill>
            <a:ln w="38100" cap="sq">
              <a:gradFill>
                <a:gsLst>
                  <a:gs pos="0">
                    <a:srgbClr val="FF2BC4">
                      <a:alpha val="100000"/>
                    </a:srgbClr>
                  </a:gs>
                  <a:gs pos="100000">
                    <a:srgbClr val="5500FF">
                      <a:alpha val="100000"/>
                    </a:srgbClr>
                  </a:gs>
                </a:gsLst>
                <a:lin ang="2700000"/>
              </a:gradFill>
              <a:prstDash val="solid"/>
              <a:miter/>
            </a:ln>
          </p:spPr>
        </p:sp>
        <p:sp>
          <p:nvSpPr>
            <p:cNvPr name="TextBox 48" id="48"/>
            <p:cNvSpPr txBox="true"/>
            <p:nvPr/>
          </p:nvSpPr>
          <p:spPr>
            <a:xfrm>
              <a:off x="0" y="-38100"/>
              <a:ext cx="1829104" cy="1564607"/>
            </a:xfrm>
            <a:prstGeom prst="rect">
              <a:avLst/>
            </a:prstGeom>
          </p:spPr>
          <p:txBody>
            <a:bodyPr anchor="ctr" rtlCol="false" tIns="50800" lIns="50800" bIns="50800" rIns="50800"/>
            <a:lstStyle/>
            <a:p>
              <a:pPr algn="ctr">
                <a:lnSpc>
                  <a:spcPts val="2659"/>
                </a:lnSpc>
              </a:pP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DAGH0IKfX8s</dc:identifier>
  <dcterms:modified xsi:type="dcterms:W3CDTF">2011-08-01T06:04:30Z</dcterms:modified>
  <cp:revision>1</cp:revision>
  <dc:title>Iot based smart luggage system</dc:title>
</cp:coreProperties>
</file>